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754" r:id="rId2"/>
    <p:sldMasterId id="2147483785" r:id="rId3"/>
  </p:sldMasterIdLst>
  <p:notesMasterIdLst>
    <p:notesMasterId r:id="rId30"/>
  </p:notesMasterIdLst>
  <p:handoutMasterIdLst>
    <p:handoutMasterId r:id="rId31"/>
  </p:handoutMasterIdLst>
  <p:sldIdLst>
    <p:sldId id="256" r:id="rId4"/>
    <p:sldId id="571" r:id="rId5"/>
    <p:sldId id="599" r:id="rId6"/>
    <p:sldId id="574" r:id="rId7"/>
    <p:sldId id="566" r:id="rId8"/>
    <p:sldId id="575" r:id="rId9"/>
    <p:sldId id="572" r:id="rId10"/>
    <p:sldId id="597" r:id="rId11"/>
    <p:sldId id="569" r:id="rId12"/>
    <p:sldId id="576" r:id="rId13"/>
    <p:sldId id="540" r:id="rId14"/>
    <p:sldId id="553" r:id="rId15"/>
    <p:sldId id="552" r:id="rId16"/>
    <p:sldId id="580" r:id="rId17"/>
    <p:sldId id="554" r:id="rId18"/>
    <p:sldId id="578" r:id="rId19"/>
    <p:sldId id="598" r:id="rId20"/>
    <p:sldId id="588" r:id="rId21"/>
    <p:sldId id="585" r:id="rId22"/>
    <p:sldId id="591" r:id="rId23"/>
    <p:sldId id="555" r:id="rId24"/>
    <p:sldId id="592" r:id="rId25"/>
    <p:sldId id="596" r:id="rId26"/>
    <p:sldId id="583" r:id="rId27"/>
    <p:sldId id="579" r:id="rId28"/>
    <p:sldId id="560" r:id="rId29"/>
  </p:sldIdLst>
  <p:sldSz cx="9906000" cy="6858000" type="A4"/>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 xmlns:p15="http://schemas.microsoft.com/office/powerpoint/2012/main">
        <p15:guide id="1" orient="horz" pos="3997" userDrawn="1">
          <p15:clr>
            <a:srgbClr val="A4A3A4"/>
          </p15:clr>
        </p15:guide>
        <p15:guide id="2" pos="3120" userDrawn="1">
          <p15:clr>
            <a:srgbClr val="A4A3A4"/>
          </p15:clr>
        </p15:guide>
        <p15:guide id="3" pos="171" userDrawn="1">
          <p15:clr>
            <a:srgbClr val="A4A3A4"/>
          </p15:clr>
        </p15:guide>
        <p15:guide id="4" pos="6050" userDrawn="1">
          <p15:clr>
            <a:srgbClr val="A4A3A4"/>
          </p15:clr>
        </p15:guide>
        <p15:guide id="6" orient="horz" pos="346" userDrawn="1">
          <p15:clr>
            <a:srgbClr val="A4A3A4"/>
          </p15:clr>
        </p15:guide>
        <p15:guide id="8" orient="horz" pos="2160" userDrawn="1">
          <p15:clr>
            <a:srgbClr val="A4A3A4"/>
          </p15:clr>
        </p15:guide>
      </p15:sldGuideLst>
    </p:ext>
    <p:ext uri="{2D200454-40CA-4A62-9FC3-DE9A4176ACB9}">
      <p15:notesGuideLst xmlns:mc="http://schemas.openxmlformats.org/markup-compatibility/2006" xmlns:mv="urn:schemas-microsoft-com:mac:vml"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28E"/>
    <a:srgbClr val="1EAE74"/>
    <a:srgbClr val="F1D21B"/>
    <a:srgbClr val="339966"/>
    <a:srgbClr val="DCF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61" autoAdjust="0"/>
    <p:restoredTop sz="43931" autoAdjust="0"/>
  </p:normalViewPr>
  <p:slideViewPr>
    <p:cSldViewPr snapToGrid="0" showGuides="1">
      <p:cViewPr>
        <p:scale>
          <a:sx n="70" d="100"/>
          <a:sy n="70" d="100"/>
        </p:scale>
        <p:origin x="-384" y="744"/>
      </p:cViewPr>
      <p:guideLst>
        <p:guide orient="horz" pos="3997"/>
        <p:guide orient="horz" pos="346"/>
        <p:guide orient="horz" pos="2160"/>
        <p:guide pos="3120"/>
        <p:guide pos="533"/>
        <p:guide pos="573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2154"/>
    </p:cViewPr>
  </p:sorterViewPr>
  <p:notesViewPr>
    <p:cSldViewPr snapToGrid="0" showGuides="1">
      <p:cViewPr varScale="1">
        <p:scale>
          <a:sx n="38" d="100"/>
          <a:sy n="38" d="100"/>
        </p:scale>
        <p:origin x="-2314"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dirty="0">
              <a:latin typeface="Museo Sans 30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0FE8A5-508B-44C8-9F13-BDF47C79D820}" type="datetimeFigureOut">
              <a:rPr lang="id-ID" smtClean="0">
                <a:latin typeface="Museo Sans 300"/>
              </a:rPr>
              <a:pPr/>
              <a:t>26/10/2015</a:t>
            </a:fld>
            <a:endParaRPr lang="id-ID" dirty="0">
              <a:latin typeface="Museo Sans 30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dirty="0">
              <a:latin typeface="Museo Sans 30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883B54-42FA-45AE-99FA-C9CE7ED39B7E}" type="slidenum">
              <a:rPr lang="id-ID" smtClean="0">
                <a:latin typeface="Museo Sans 300"/>
              </a:rPr>
              <a:pPr/>
              <a:t>‹#›</a:t>
            </a:fld>
            <a:endParaRPr lang="id-ID" dirty="0">
              <a:latin typeface="Museo Sans 300"/>
            </a:endParaRPr>
          </a:p>
        </p:txBody>
      </p:sp>
    </p:spTree>
    <p:extLst>
      <p:ext uri="{BB962C8B-B14F-4D97-AF65-F5344CB8AC3E}">
        <p14:creationId xmlns:p14="http://schemas.microsoft.com/office/powerpoint/2010/main" val="549830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useo Sans 300"/>
              </a:defRPr>
            </a:lvl1pPr>
          </a:lstStyle>
          <a:p>
            <a:endParaRPr lang="id-ID"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useo Sans 300"/>
              </a:defRPr>
            </a:lvl1pPr>
          </a:lstStyle>
          <a:p>
            <a:fld id="{635AF581-9BBB-40C0-8585-9CECFC385B58}" type="datetimeFigureOut">
              <a:rPr lang="id-ID" smtClean="0"/>
              <a:pPr/>
              <a:t>26/10/2015</a:t>
            </a:fld>
            <a:endParaRPr lang="id-ID"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id-ID"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useo Sans 300"/>
              </a:defRPr>
            </a:lvl1pPr>
          </a:lstStyle>
          <a:p>
            <a:endParaRPr lang="id-ID"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useo Sans 300"/>
              </a:defRPr>
            </a:lvl1pPr>
          </a:lstStyle>
          <a:p>
            <a:fld id="{7939C93C-A5B3-466F-9801-8C6E98DC122F}" type="slidenum">
              <a:rPr lang="id-ID" smtClean="0"/>
              <a:pPr/>
              <a:t>‹#›</a:t>
            </a:fld>
            <a:endParaRPr lang="id-ID" dirty="0"/>
          </a:p>
        </p:txBody>
      </p:sp>
    </p:spTree>
    <p:extLst>
      <p:ext uri="{BB962C8B-B14F-4D97-AF65-F5344CB8AC3E}">
        <p14:creationId xmlns:p14="http://schemas.microsoft.com/office/powerpoint/2010/main" val="399146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useo Sans 300"/>
        <a:ea typeface="+mn-ea"/>
        <a:cs typeface="+mn-cs"/>
      </a:defRPr>
    </a:lvl1pPr>
    <a:lvl2pPr marL="457200" algn="l" defTabSz="914400" rtl="0" eaLnBrk="1" latinLnBrk="0" hangingPunct="1">
      <a:defRPr sz="1200" kern="1200">
        <a:solidFill>
          <a:schemeClr val="tx1"/>
        </a:solidFill>
        <a:latin typeface="Museo Sans 300"/>
        <a:ea typeface="+mn-ea"/>
        <a:cs typeface="+mn-cs"/>
      </a:defRPr>
    </a:lvl2pPr>
    <a:lvl3pPr marL="914400" algn="l" defTabSz="914400" rtl="0" eaLnBrk="1" latinLnBrk="0" hangingPunct="1">
      <a:defRPr sz="1200" kern="1200">
        <a:solidFill>
          <a:schemeClr val="tx1"/>
        </a:solidFill>
        <a:latin typeface="Museo Sans 300"/>
        <a:ea typeface="+mn-ea"/>
        <a:cs typeface="+mn-cs"/>
      </a:defRPr>
    </a:lvl3pPr>
    <a:lvl4pPr marL="1371600" algn="l" defTabSz="914400" rtl="0" eaLnBrk="1" latinLnBrk="0" hangingPunct="1">
      <a:defRPr sz="1200" kern="1200">
        <a:solidFill>
          <a:schemeClr val="tx1"/>
        </a:solidFill>
        <a:latin typeface="Museo Sans 300"/>
        <a:ea typeface="+mn-ea"/>
        <a:cs typeface="+mn-cs"/>
      </a:defRPr>
    </a:lvl4pPr>
    <a:lvl5pPr marL="1828800" algn="l" defTabSz="914400" rtl="0" eaLnBrk="1" latinLnBrk="0" hangingPunct="1">
      <a:defRPr sz="1200" kern="1200">
        <a:solidFill>
          <a:schemeClr val="tx1"/>
        </a:solidFill>
        <a:latin typeface="Museo Sans 30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371600" y="1143000"/>
            <a:ext cx="4114800" cy="3086100"/>
          </a:xfrm>
          <a:ln/>
        </p:spPr>
      </p:sp>
      <p:sp>
        <p:nvSpPr>
          <p:cNvPr id="59395"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753">
              <a:defRPr>
                <a:solidFill>
                  <a:schemeClr val="tx1"/>
                </a:solidFill>
                <a:latin typeface="Arial" charset="0"/>
              </a:defRPr>
            </a:lvl1pPr>
            <a:lvl2pPr marL="728971" indent="-280374" defTabSz="898753">
              <a:defRPr>
                <a:solidFill>
                  <a:schemeClr val="tx1"/>
                </a:solidFill>
                <a:latin typeface="Arial" charset="0"/>
              </a:defRPr>
            </a:lvl2pPr>
            <a:lvl3pPr marL="1121493" indent="-224299" defTabSz="898753">
              <a:defRPr>
                <a:solidFill>
                  <a:schemeClr val="tx1"/>
                </a:solidFill>
                <a:latin typeface="Arial" charset="0"/>
              </a:defRPr>
            </a:lvl3pPr>
            <a:lvl4pPr marL="1570091" indent="-224299" defTabSz="898753">
              <a:defRPr>
                <a:solidFill>
                  <a:schemeClr val="tx1"/>
                </a:solidFill>
                <a:latin typeface="Arial" charset="0"/>
              </a:defRPr>
            </a:lvl4pPr>
            <a:lvl5pPr marL="2018687" indent="-224299" defTabSz="898753">
              <a:defRPr>
                <a:solidFill>
                  <a:schemeClr val="tx1"/>
                </a:solidFill>
                <a:latin typeface="Arial" charset="0"/>
              </a:defRPr>
            </a:lvl5pPr>
            <a:lvl6pPr marL="2467284" indent="-224299" defTabSz="898753" eaLnBrk="0" fontAlgn="base" hangingPunct="0">
              <a:spcBef>
                <a:spcPct val="0"/>
              </a:spcBef>
              <a:spcAft>
                <a:spcPct val="0"/>
              </a:spcAft>
              <a:defRPr>
                <a:solidFill>
                  <a:schemeClr val="tx1"/>
                </a:solidFill>
                <a:latin typeface="Arial" charset="0"/>
              </a:defRPr>
            </a:lvl6pPr>
            <a:lvl7pPr marL="2915882" indent="-224299" defTabSz="898753" eaLnBrk="0" fontAlgn="base" hangingPunct="0">
              <a:spcBef>
                <a:spcPct val="0"/>
              </a:spcBef>
              <a:spcAft>
                <a:spcPct val="0"/>
              </a:spcAft>
              <a:defRPr>
                <a:solidFill>
                  <a:schemeClr val="tx1"/>
                </a:solidFill>
                <a:latin typeface="Arial" charset="0"/>
              </a:defRPr>
            </a:lvl7pPr>
            <a:lvl8pPr marL="3364479" indent="-224299" defTabSz="898753" eaLnBrk="0" fontAlgn="base" hangingPunct="0">
              <a:spcBef>
                <a:spcPct val="0"/>
              </a:spcBef>
              <a:spcAft>
                <a:spcPct val="0"/>
              </a:spcAft>
              <a:defRPr>
                <a:solidFill>
                  <a:schemeClr val="tx1"/>
                </a:solidFill>
                <a:latin typeface="Arial" charset="0"/>
              </a:defRPr>
            </a:lvl8pPr>
            <a:lvl9pPr marL="3813076" indent="-224299" defTabSz="898753" eaLnBrk="0" fontAlgn="base" hangingPunct="0">
              <a:spcBef>
                <a:spcPct val="0"/>
              </a:spcBef>
              <a:spcAft>
                <a:spcPct val="0"/>
              </a:spcAft>
              <a:defRPr>
                <a:solidFill>
                  <a:schemeClr val="tx1"/>
                </a:solidFill>
                <a:latin typeface="Arial" charset="0"/>
              </a:defRPr>
            </a:lvl9pPr>
          </a:lstStyle>
          <a:p>
            <a:fld id="{0E153D93-08B0-4C58-8078-B563EA96DA86}" type="slidenum">
              <a:rPr lang="en-US" altLang="en-US" smtClean="0"/>
              <a:pPr/>
              <a:t>9</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useo Sans 300"/>
                <a:ea typeface="+mn-ea"/>
                <a:cs typeface="+mn-cs"/>
              </a:rPr>
              <a:t>Since 2000, Amendment 23 mandates a specific level of state spending on K-12 education. Amendment 23 requires us to increase spending on the largest</a:t>
            </a:r>
            <a:r>
              <a:rPr lang="en-US" sz="1200" kern="1200" baseline="0" dirty="0" smtClean="0">
                <a:solidFill>
                  <a:schemeClr val="tx1"/>
                </a:solidFill>
                <a:effectLst/>
                <a:latin typeface="Museo Sans 300"/>
                <a:ea typeface="+mn-ea"/>
                <a:cs typeface="+mn-cs"/>
              </a:rPr>
              <a:t> part of the state budget </a:t>
            </a:r>
            <a:r>
              <a:rPr lang="en-US" sz="1200" kern="1200" dirty="0" smtClean="0">
                <a:solidFill>
                  <a:schemeClr val="tx1"/>
                </a:solidFill>
                <a:effectLst/>
                <a:latin typeface="Museo Sans 300"/>
                <a:ea typeface="+mn-ea"/>
                <a:cs typeface="+mn-cs"/>
              </a:rPr>
              <a:t>by a factor equal to pupil headcount x inflation.   Seems reasonable in theory, but tough to manage because this</a:t>
            </a:r>
            <a:r>
              <a:rPr lang="en-US" sz="1200" kern="1200" baseline="0" dirty="0" smtClean="0">
                <a:solidFill>
                  <a:schemeClr val="tx1"/>
                </a:solidFill>
                <a:effectLst/>
                <a:latin typeface="Museo Sans 300"/>
                <a:ea typeface="+mn-ea"/>
                <a:cs typeface="+mn-cs"/>
              </a:rPr>
              <a:t> increased spending requirement continues during economic downturns. </a:t>
            </a:r>
            <a:r>
              <a:rPr lang="en-US" sz="1200" kern="1200" dirty="0" smtClean="0">
                <a:solidFill>
                  <a:schemeClr val="tx1"/>
                </a:solidFill>
                <a:effectLst/>
                <a:latin typeface="Museo Sans 300"/>
                <a:ea typeface="+mn-ea"/>
                <a:cs typeface="+mn-cs"/>
              </a:rPr>
              <a:t> </a:t>
            </a:r>
          </a:p>
          <a:p>
            <a:endParaRPr lang="en-US" sz="1200" kern="1200" dirty="0" smtClean="0">
              <a:solidFill>
                <a:schemeClr val="tx1"/>
              </a:solidFill>
              <a:effectLst/>
              <a:latin typeface="Museo Sans 300"/>
              <a:ea typeface="+mn-ea"/>
              <a:cs typeface="+mn-cs"/>
            </a:endParaRPr>
          </a:p>
          <a:p>
            <a:r>
              <a:rPr lang="en-US" sz="1200" kern="1200" dirty="0" smtClean="0">
                <a:solidFill>
                  <a:schemeClr val="tx1"/>
                </a:solidFill>
                <a:effectLst/>
                <a:latin typeface="Museo Sans 300"/>
                <a:ea typeface="+mn-ea"/>
                <a:cs typeface="+mn-cs"/>
              </a:rPr>
              <a:t>In the dark days of the great recession, when every other program was being cut, the state</a:t>
            </a:r>
            <a:r>
              <a:rPr lang="en-US" sz="1200" kern="1200" baseline="0" dirty="0" smtClean="0">
                <a:solidFill>
                  <a:schemeClr val="tx1"/>
                </a:solidFill>
                <a:effectLst/>
                <a:latin typeface="Museo Sans 300"/>
                <a:ea typeface="+mn-ea"/>
                <a:cs typeface="+mn-cs"/>
              </a:rPr>
              <a:t> reinterpreted the </a:t>
            </a:r>
            <a:r>
              <a:rPr lang="en-US" sz="1200" kern="1200" dirty="0" smtClean="0">
                <a:solidFill>
                  <a:schemeClr val="tx1"/>
                </a:solidFill>
                <a:effectLst/>
                <a:latin typeface="Museo Sans 300"/>
                <a:ea typeface="+mn-ea"/>
                <a:cs typeface="+mn-cs"/>
              </a:rPr>
              <a:t>language</a:t>
            </a:r>
            <a:r>
              <a:rPr lang="en-US" sz="1200" kern="1200" baseline="0" dirty="0" smtClean="0">
                <a:solidFill>
                  <a:schemeClr val="tx1"/>
                </a:solidFill>
                <a:effectLst/>
                <a:latin typeface="Museo Sans 300"/>
                <a:ea typeface="+mn-ea"/>
                <a:cs typeface="+mn-cs"/>
              </a:rPr>
              <a:t> of </a:t>
            </a:r>
            <a:r>
              <a:rPr lang="en-US" sz="1200" kern="1200" dirty="0" smtClean="0">
                <a:solidFill>
                  <a:schemeClr val="tx1"/>
                </a:solidFill>
                <a:effectLst/>
                <a:latin typeface="Museo Sans 300"/>
                <a:ea typeface="+mn-ea"/>
                <a:cs typeface="+mn-cs"/>
              </a:rPr>
              <a:t>Amendment 23 in order to spend less on K-12 education and keep other critical programs afloat; this is the complicated sounding “</a:t>
            </a:r>
            <a:r>
              <a:rPr lang="en-US" sz="1200" i="1" kern="1200" dirty="0" smtClean="0">
                <a:solidFill>
                  <a:schemeClr val="tx1"/>
                </a:solidFill>
                <a:effectLst/>
                <a:latin typeface="Museo Sans 300"/>
                <a:ea typeface="+mn-ea"/>
                <a:cs typeface="+mn-cs"/>
              </a:rPr>
              <a:t>negative factor</a:t>
            </a:r>
            <a:r>
              <a:rPr lang="en-US" sz="1200" kern="1200" dirty="0" smtClean="0">
                <a:solidFill>
                  <a:schemeClr val="tx1"/>
                </a:solidFill>
                <a:effectLst/>
                <a:latin typeface="Museo Sans 300"/>
                <a:ea typeface="+mn-ea"/>
                <a:cs typeface="+mn-cs"/>
              </a:rPr>
              <a:t>.”   All you need to know is that this reinterpretation of</a:t>
            </a:r>
            <a:r>
              <a:rPr lang="en-US" sz="1200" kern="1200" baseline="0" dirty="0" smtClean="0">
                <a:solidFill>
                  <a:schemeClr val="tx1"/>
                </a:solidFill>
                <a:effectLst/>
                <a:latin typeface="Museo Sans 300"/>
                <a:ea typeface="+mn-ea"/>
                <a:cs typeface="+mn-cs"/>
              </a:rPr>
              <a:t> Amendment 23 </a:t>
            </a:r>
            <a:r>
              <a:rPr lang="en-US" sz="1200" kern="1200" dirty="0" smtClean="0">
                <a:solidFill>
                  <a:schemeClr val="tx1"/>
                </a:solidFill>
                <a:effectLst/>
                <a:latin typeface="Museo Sans 300"/>
                <a:ea typeface="+mn-ea"/>
                <a:cs typeface="+mn-cs"/>
              </a:rPr>
              <a:t>allowed the state to balance the budget,</a:t>
            </a:r>
            <a:r>
              <a:rPr lang="en-US" sz="1200" kern="1200" baseline="0" dirty="0" smtClean="0">
                <a:solidFill>
                  <a:schemeClr val="tx1"/>
                </a:solidFill>
                <a:effectLst/>
                <a:latin typeface="Museo Sans 300"/>
                <a:ea typeface="+mn-ea"/>
                <a:cs typeface="+mn-cs"/>
              </a:rPr>
              <a:t> </a:t>
            </a:r>
            <a:r>
              <a:rPr lang="en-US" sz="1200" kern="1200" dirty="0" smtClean="0">
                <a:solidFill>
                  <a:schemeClr val="tx1"/>
                </a:solidFill>
                <a:effectLst/>
                <a:latin typeface="Museo Sans 300"/>
                <a:ea typeface="+mn-ea"/>
                <a:cs typeface="+mn-cs"/>
              </a:rPr>
              <a:t>but it reduced</a:t>
            </a:r>
            <a:r>
              <a:rPr lang="en-US" sz="1200" kern="1200" baseline="0" dirty="0" smtClean="0">
                <a:solidFill>
                  <a:schemeClr val="tx1"/>
                </a:solidFill>
                <a:effectLst/>
                <a:latin typeface="Museo Sans 300"/>
                <a:ea typeface="+mn-ea"/>
                <a:cs typeface="+mn-cs"/>
              </a:rPr>
              <a:t> </a:t>
            </a:r>
            <a:r>
              <a:rPr lang="en-US" sz="1200" kern="1200" dirty="0" smtClean="0">
                <a:solidFill>
                  <a:schemeClr val="tx1"/>
                </a:solidFill>
                <a:effectLst/>
                <a:latin typeface="Museo Sans 300"/>
                <a:ea typeface="+mn-ea"/>
                <a:cs typeface="+mn-cs"/>
              </a:rPr>
              <a:t>K-12 Education</a:t>
            </a:r>
            <a:r>
              <a:rPr lang="en-US" sz="1200" kern="1200" baseline="0" dirty="0" smtClean="0">
                <a:solidFill>
                  <a:schemeClr val="tx1"/>
                </a:solidFill>
                <a:effectLst/>
                <a:latin typeface="Museo Sans 300"/>
                <a:ea typeface="+mn-ea"/>
                <a:cs typeface="+mn-cs"/>
              </a:rPr>
              <a:t> funding by about $850M</a:t>
            </a:r>
            <a:r>
              <a:rPr lang="en-US" sz="1200" kern="1200" dirty="0" smtClean="0">
                <a:solidFill>
                  <a:schemeClr val="tx1"/>
                </a:solidFill>
                <a:effectLst/>
                <a:latin typeface="Museo Sans 300"/>
                <a:ea typeface="+mn-ea"/>
                <a:cs typeface="+mn-cs"/>
              </a:rPr>
              <a:t>,</a:t>
            </a:r>
            <a:r>
              <a:rPr lang="en-US" sz="1200" kern="1200" baseline="0" dirty="0" smtClean="0">
                <a:solidFill>
                  <a:schemeClr val="tx1"/>
                </a:solidFill>
                <a:effectLst/>
                <a:latin typeface="Museo Sans 300"/>
                <a:ea typeface="+mn-ea"/>
                <a:cs typeface="+mn-cs"/>
              </a:rPr>
              <a:t> and this is being challenged in court</a:t>
            </a:r>
            <a:r>
              <a:rPr lang="en-US" sz="1200" kern="1200" dirty="0" smtClean="0">
                <a:solidFill>
                  <a:schemeClr val="tx1"/>
                </a:solidFill>
                <a:effectLst/>
                <a:latin typeface="Museo Sans 300"/>
                <a:ea typeface="+mn-ea"/>
                <a:cs typeface="+mn-cs"/>
              </a:rPr>
              <a:t>.</a:t>
            </a:r>
            <a:endParaRPr lang="en-US" dirty="0"/>
          </a:p>
        </p:txBody>
      </p:sp>
      <p:sp>
        <p:nvSpPr>
          <p:cNvPr id="4" name="Slide Number Placeholder 3"/>
          <p:cNvSpPr>
            <a:spLocks noGrp="1"/>
          </p:cNvSpPr>
          <p:nvPr>
            <p:ph type="sldNum" sz="quarter" idx="10"/>
          </p:nvPr>
        </p:nvSpPr>
        <p:spPr/>
        <p:txBody>
          <a:bodyPr/>
          <a:lstStyle/>
          <a:p>
            <a:fld id="{7939C93C-A5B3-466F-9801-8C6E98DC122F}" type="slidenum">
              <a:rPr lang="id-ID" smtClean="0"/>
              <a:pPr/>
              <a:t>22</a:t>
            </a:fld>
            <a:endParaRPr lang="id-ID" dirty="0"/>
          </a:p>
        </p:txBody>
      </p:sp>
    </p:spTree>
    <p:extLst>
      <p:ext uri="{BB962C8B-B14F-4D97-AF65-F5344CB8AC3E}">
        <p14:creationId xmlns:p14="http://schemas.microsoft.com/office/powerpoint/2010/main" val="301040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69" tIns="44885" rIns="89769" bIns="44885" anchor="b"/>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ctr" defTabSz="912813" eaLnBrk="0" fontAlgn="base" hangingPunct="0">
              <a:spcBef>
                <a:spcPct val="50000"/>
              </a:spcBef>
              <a:spcAft>
                <a:spcPct val="0"/>
              </a:spcAft>
              <a:defRPr>
                <a:solidFill>
                  <a:schemeClr val="tx1"/>
                </a:solidFill>
                <a:latin typeface="Arial" charset="0"/>
              </a:defRPr>
            </a:lvl6pPr>
            <a:lvl7pPr marL="2971800" indent="-228600" algn="ctr" defTabSz="912813" eaLnBrk="0" fontAlgn="base" hangingPunct="0">
              <a:spcBef>
                <a:spcPct val="50000"/>
              </a:spcBef>
              <a:spcAft>
                <a:spcPct val="0"/>
              </a:spcAft>
              <a:defRPr>
                <a:solidFill>
                  <a:schemeClr val="tx1"/>
                </a:solidFill>
                <a:latin typeface="Arial" charset="0"/>
              </a:defRPr>
            </a:lvl7pPr>
            <a:lvl8pPr marL="3429000" indent="-228600" algn="ctr" defTabSz="912813" eaLnBrk="0" fontAlgn="base" hangingPunct="0">
              <a:spcBef>
                <a:spcPct val="50000"/>
              </a:spcBef>
              <a:spcAft>
                <a:spcPct val="0"/>
              </a:spcAft>
              <a:defRPr>
                <a:solidFill>
                  <a:schemeClr val="tx1"/>
                </a:solidFill>
                <a:latin typeface="Arial" charset="0"/>
              </a:defRPr>
            </a:lvl8pPr>
            <a:lvl9pPr marL="3886200" indent="-228600" algn="ctr" defTabSz="912813" eaLnBrk="0" fontAlgn="base" hangingPunct="0">
              <a:spcBef>
                <a:spcPct val="50000"/>
              </a:spcBef>
              <a:spcAft>
                <a:spcPct val="0"/>
              </a:spcAft>
              <a:defRPr>
                <a:solidFill>
                  <a:schemeClr val="tx1"/>
                </a:solidFill>
                <a:latin typeface="Arial" charset="0"/>
              </a:defRPr>
            </a:lvl9pPr>
          </a:lstStyle>
          <a:p>
            <a:pPr algn="r" eaLnBrk="1" hangingPunct="1">
              <a:spcBef>
                <a:spcPct val="0"/>
              </a:spcBef>
            </a:pPr>
            <a:fld id="{3754548A-7C41-4911-A5D1-8A62DBC785D3}" type="slidenum">
              <a:rPr lang="en-US" altLang="en-US" sz="1200"/>
              <a:pPr algn="r" eaLnBrk="1" hangingPunct="1">
                <a:spcBef>
                  <a:spcPct val="0"/>
                </a:spcBef>
              </a:pPr>
              <a:t>12</a:t>
            </a:fld>
            <a:endParaRPr lang="en-US" altLang="en-US" sz="1200"/>
          </a:p>
        </p:txBody>
      </p:sp>
      <p:sp>
        <p:nvSpPr>
          <p:cNvPr id="11267"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69" tIns="44885" rIns="89769" bIns="44885" anchor="b"/>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ctr" defTabSz="912813" eaLnBrk="0" fontAlgn="base" hangingPunct="0">
              <a:spcBef>
                <a:spcPct val="50000"/>
              </a:spcBef>
              <a:spcAft>
                <a:spcPct val="0"/>
              </a:spcAft>
              <a:defRPr>
                <a:solidFill>
                  <a:schemeClr val="tx1"/>
                </a:solidFill>
                <a:latin typeface="Arial" charset="0"/>
              </a:defRPr>
            </a:lvl6pPr>
            <a:lvl7pPr marL="2971800" indent="-228600" algn="ctr" defTabSz="912813" eaLnBrk="0" fontAlgn="base" hangingPunct="0">
              <a:spcBef>
                <a:spcPct val="50000"/>
              </a:spcBef>
              <a:spcAft>
                <a:spcPct val="0"/>
              </a:spcAft>
              <a:defRPr>
                <a:solidFill>
                  <a:schemeClr val="tx1"/>
                </a:solidFill>
                <a:latin typeface="Arial" charset="0"/>
              </a:defRPr>
            </a:lvl7pPr>
            <a:lvl8pPr marL="3429000" indent="-228600" algn="ctr" defTabSz="912813" eaLnBrk="0" fontAlgn="base" hangingPunct="0">
              <a:spcBef>
                <a:spcPct val="50000"/>
              </a:spcBef>
              <a:spcAft>
                <a:spcPct val="0"/>
              </a:spcAft>
              <a:defRPr>
                <a:solidFill>
                  <a:schemeClr val="tx1"/>
                </a:solidFill>
                <a:latin typeface="Arial" charset="0"/>
              </a:defRPr>
            </a:lvl8pPr>
            <a:lvl9pPr marL="3886200" indent="-228600" algn="ctr" defTabSz="912813" eaLnBrk="0" fontAlgn="base" hangingPunct="0">
              <a:spcBef>
                <a:spcPct val="50000"/>
              </a:spcBef>
              <a:spcAft>
                <a:spcPct val="0"/>
              </a:spcAft>
              <a:defRPr>
                <a:solidFill>
                  <a:schemeClr val="tx1"/>
                </a:solidFill>
                <a:latin typeface="Arial" charset="0"/>
              </a:defRPr>
            </a:lvl9pPr>
          </a:lstStyle>
          <a:p>
            <a:pPr algn="r" eaLnBrk="1" hangingPunct="1">
              <a:spcBef>
                <a:spcPct val="0"/>
              </a:spcBef>
            </a:pPr>
            <a:fld id="{065F4E92-8E2F-48FA-B2B7-5844843AC4DE}" type="slidenum">
              <a:rPr lang="en-US" altLang="en-US" sz="1200"/>
              <a:pPr algn="r" eaLnBrk="1" hangingPunct="1">
                <a:spcBef>
                  <a:spcPct val="0"/>
                </a:spcBef>
              </a:pPr>
              <a:t>12</a:t>
            </a:fld>
            <a:endParaRPr lang="en-US" altLang="en-US" sz="1200"/>
          </a:p>
        </p:txBody>
      </p:sp>
      <p:sp>
        <p:nvSpPr>
          <p:cNvPr id="11268" name="Rectangle 2"/>
          <p:cNvSpPr>
            <a:spLocks noGrp="1" noRot="1" noChangeAspect="1" noChangeArrowheads="1" noTextEdit="1"/>
          </p:cNvSpPr>
          <p:nvPr>
            <p:ph type="sldImg"/>
          </p:nvPr>
        </p:nvSpPr>
        <p:spPr>
          <a:xfrm>
            <a:off x="1200150" y="1143000"/>
            <a:ext cx="4457700" cy="3086100"/>
          </a:xfrm>
          <a:ln/>
        </p:spPr>
      </p:sp>
      <p:sp>
        <p:nvSpPr>
          <p:cNvPr id="11269" name="Rectangle 3"/>
          <p:cNvSpPr>
            <a:spLocks noGrp="1" noChangeArrowheads="1"/>
          </p:cNvSpPr>
          <p:nvPr>
            <p:ph type="body" idx="1"/>
          </p:nvPr>
        </p:nvSpPr>
        <p:spPr>
          <a:noFill/>
        </p:spPr>
        <p:txBody>
          <a:bodyPr/>
          <a:lstStyle/>
          <a:p>
            <a:pPr eaLnBrk="1" hangingPunct="1"/>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69" tIns="44885" rIns="89769" bIns="44885" anchor="b"/>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ctr" defTabSz="912813" eaLnBrk="0" fontAlgn="base" hangingPunct="0">
              <a:spcBef>
                <a:spcPct val="50000"/>
              </a:spcBef>
              <a:spcAft>
                <a:spcPct val="0"/>
              </a:spcAft>
              <a:defRPr>
                <a:solidFill>
                  <a:schemeClr val="tx1"/>
                </a:solidFill>
                <a:latin typeface="Arial" charset="0"/>
              </a:defRPr>
            </a:lvl6pPr>
            <a:lvl7pPr marL="2971800" indent="-228600" algn="ctr" defTabSz="912813" eaLnBrk="0" fontAlgn="base" hangingPunct="0">
              <a:spcBef>
                <a:spcPct val="50000"/>
              </a:spcBef>
              <a:spcAft>
                <a:spcPct val="0"/>
              </a:spcAft>
              <a:defRPr>
                <a:solidFill>
                  <a:schemeClr val="tx1"/>
                </a:solidFill>
                <a:latin typeface="Arial" charset="0"/>
              </a:defRPr>
            </a:lvl7pPr>
            <a:lvl8pPr marL="3429000" indent="-228600" algn="ctr" defTabSz="912813" eaLnBrk="0" fontAlgn="base" hangingPunct="0">
              <a:spcBef>
                <a:spcPct val="50000"/>
              </a:spcBef>
              <a:spcAft>
                <a:spcPct val="0"/>
              </a:spcAft>
              <a:defRPr>
                <a:solidFill>
                  <a:schemeClr val="tx1"/>
                </a:solidFill>
                <a:latin typeface="Arial" charset="0"/>
              </a:defRPr>
            </a:lvl8pPr>
            <a:lvl9pPr marL="3886200" indent="-228600" algn="ctr" defTabSz="912813" eaLnBrk="0" fontAlgn="base" hangingPunct="0">
              <a:spcBef>
                <a:spcPct val="50000"/>
              </a:spcBef>
              <a:spcAft>
                <a:spcPct val="0"/>
              </a:spcAft>
              <a:defRPr>
                <a:solidFill>
                  <a:schemeClr val="tx1"/>
                </a:solidFill>
                <a:latin typeface="Arial" charset="0"/>
              </a:defRPr>
            </a:lvl9pPr>
          </a:lstStyle>
          <a:p>
            <a:pPr algn="r" eaLnBrk="1" hangingPunct="1">
              <a:spcBef>
                <a:spcPct val="0"/>
              </a:spcBef>
            </a:pPr>
            <a:fld id="{B0193D3A-CE21-458D-9F38-4A2D99042173}" type="slidenum">
              <a:rPr lang="en-US" altLang="en-US" sz="1200"/>
              <a:pPr algn="r" eaLnBrk="1" hangingPunct="1">
                <a:spcBef>
                  <a:spcPct val="0"/>
                </a:spcBef>
              </a:pPr>
              <a:t>13</a:t>
            </a:fld>
            <a:endParaRPr lang="en-US" altLang="en-US" sz="1200"/>
          </a:p>
        </p:txBody>
      </p:sp>
      <p:sp>
        <p:nvSpPr>
          <p:cNvPr id="12291"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69" tIns="44885" rIns="89769" bIns="44885" anchor="b"/>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ctr" defTabSz="912813" eaLnBrk="0" fontAlgn="base" hangingPunct="0">
              <a:spcBef>
                <a:spcPct val="50000"/>
              </a:spcBef>
              <a:spcAft>
                <a:spcPct val="0"/>
              </a:spcAft>
              <a:defRPr>
                <a:solidFill>
                  <a:schemeClr val="tx1"/>
                </a:solidFill>
                <a:latin typeface="Arial" charset="0"/>
              </a:defRPr>
            </a:lvl6pPr>
            <a:lvl7pPr marL="2971800" indent="-228600" algn="ctr" defTabSz="912813" eaLnBrk="0" fontAlgn="base" hangingPunct="0">
              <a:spcBef>
                <a:spcPct val="50000"/>
              </a:spcBef>
              <a:spcAft>
                <a:spcPct val="0"/>
              </a:spcAft>
              <a:defRPr>
                <a:solidFill>
                  <a:schemeClr val="tx1"/>
                </a:solidFill>
                <a:latin typeface="Arial" charset="0"/>
              </a:defRPr>
            </a:lvl7pPr>
            <a:lvl8pPr marL="3429000" indent="-228600" algn="ctr" defTabSz="912813" eaLnBrk="0" fontAlgn="base" hangingPunct="0">
              <a:spcBef>
                <a:spcPct val="50000"/>
              </a:spcBef>
              <a:spcAft>
                <a:spcPct val="0"/>
              </a:spcAft>
              <a:defRPr>
                <a:solidFill>
                  <a:schemeClr val="tx1"/>
                </a:solidFill>
                <a:latin typeface="Arial" charset="0"/>
              </a:defRPr>
            </a:lvl8pPr>
            <a:lvl9pPr marL="3886200" indent="-228600" algn="ctr" defTabSz="912813" eaLnBrk="0" fontAlgn="base" hangingPunct="0">
              <a:spcBef>
                <a:spcPct val="50000"/>
              </a:spcBef>
              <a:spcAft>
                <a:spcPct val="0"/>
              </a:spcAft>
              <a:defRPr>
                <a:solidFill>
                  <a:schemeClr val="tx1"/>
                </a:solidFill>
                <a:latin typeface="Arial" charset="0"/>
              </a:defRPr>
            </a:lvl9pPr>
          </a:lstStyle>
          <a:p>
            <a:pPr algn="r" eaLnBrk="1" hangingPunct="1">
              <a:spcBef>
                <a:spcPct val="0"/>
              </a:spcBef>
            </a:pPr>
            <a:fld id="{3BE0F106-9BDE-4F3C-9CDA-F84D92026F32}" type="slidenum">
              <a:rPr lang="en-US" altLang="en-US" sz="1200"/>
              <a:pPr algn="r" eaLnBrk="1" hangingPunct="1">
                <a:spcBef>
                  <a:spcPct val="0"/>
                </a:spcBef>
              </a:pPr>
              <a:t>13</a:t>
            </a:fld>
            <a:endParaRPr lang="en-US" altLang="en-US" sz="1200"/>
          </a:p>
        </p:txBody>
      </p:sp>
      <p:sp>
        <p:nvSpPr>
          <p:cNvPr id="12292" name="Rectangle 2"/>
          <p:cNvSpPr>
            <a:spLocks noGrp="1" noRot="1" noChangeAspect="1" noChangeArrowheads="1" noTextEdit="1"/>
          </p:cNvSpPr>
          <p:nvPr>
            <p:ph type="sldImg"/>
          </p:nvPr>
        </p:nvSpPr>
        <p:spPr>
          <a:xfrm>
            <a:off x="1200150" y="1143000"/>
            <a:ext cx="4457700" cy="3086100"/>
          </a:xfrm>
          <a:ln/>
        </p:spPr>
      </p:sp>
      <p:sp>
        <p:nvSpPr>
          <p:cNvPr id="12293" name="Rectangle 3"/>
          <p:cNvSpPr>
            <a:spLocks noGrp="1" noChangeArrowheads="1"/>
          </p:cNvSpPr>
          <p:nvPr>
            <p:ph type="body" idx="1"/>
          </p:nvPr>
        </p:nvSpPr>
        <p:spPr>
          <a:noFill/>
        </p:spPr>
        <p:txBody>
          <a:bodyPr/>
          <a:lstStyle/>
          <a:p>
            <a:pPr eaLnBrk="1" hangingPunct="1"/>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useo Sans 300"/>
                <a:ea typeface="+mn-ea"/>
                <a:cs typeface="+mn-cs"/>
              </a:rPr>
              <a:t>We say that Colorado’s fiscal situation is unsustainable. Why are we saying this?  The reasons that Colorado is in a tight spot financially can be demonstrated in a few words and graphs.</a:t>
            </a:r>
          </a:p>
          <a:p>
            <a:r>
              <a:rPr lang="en-US" sz="1200" kern="1200" dirty="0" smtClean="0">
                <a:solidFill>
                  <a:schemeClr val="tx1"/>
                </a:solidFill>
                <a:effectLst/>
                <a:latin typeface="Museo Sans 300"/>
                <a:ea typeface="+mn-ea"/>
                <a:cs typeface="+mn-cs"/>
              </a:rPr>
              <a:t>Bear with me as I take a very short tour through the state budget, changing demographics and the rules that combine to put us in this tight spot.</a:t>
            </a:r>
          </a:p>
        </p:txBody>
      </p:sp>
      <p:sp>
        <p:nvSpPr>
          <p:cNvPr id="4" name="Slide Number Placeholder 3"/>
          <p:cNvSpPr>
            <a:spLocks noGrp="1"/>
          </p:cNvSpPr>
          <p:nvPr>
            <p:ph type="sldNum" sz="quarter" idx="10"/>
          </p:nvPr>
        </p:nvSpPr>
        <p:spPr/>
        <p:txBody>
          <a:bodyPr/>
          <a:lstStyle/>
          <a:p>
            <a:fld id="{7939C93C-A5B3-466F-9801-8C6E98DC122F}" type="slidenum">
              <a:rPr lang="id-ID" smtClean="0"/>
              <a:pPr/>
              <a:t>16</a:t>
            </a:fld>
            <a:endParaRPr lang="id-ID" dirty="0"/>
          </a:p>
        </p:txBody>
      </p:sp>
    </p:spTree>
    <p:extLst>
      <p:ext uri="{BB962C8B-B14F-4D97-AF65-F5344CB8AC3E}">
        <p14:creationId xmlns:p14="http://schemas.microsoft.com/office/powerpoint/2010/main" val="3855895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Arial" panose="020B0604020202020204" pitchFamily="34" charset="0"/>
                <a:ea typeface="+mn-ea"/>
                <a:cs typeface="Arial" panose="020B0604020202020204" pitchFamily="34" charset="0"/>
              </a:rPr>
              <a:t>First, let’s very quickly review the primary state spending areas.  What are the big things we pay for that are funded from the General Fund </a:t>
            </a:r>
            <a:r>
              <a:rPr lang="en-US" sz="1200" b="1" i="1" kern="1200" baseline="0" dirty="0" smtClean="0">
                <a:solidFill>
                  <a:schemeClr val="tx1"/>
                </a:solidFill>
                <a:effectLst/>
                <a:latin typeface="Arial" panose="020B0604020202020204" pitchFamily="34" charset="0"/>
                <a:ea typeface="+mn-ea"/>
                <a:cs typeface="Arial" panose="020B0604020202020204" pitchFamily="34" charset="0"/>
              </a:rPr>
              <a:t>and not paid from fees:</a:t>
            </a:r>
            <a:endParaRPr lang="en-US" sz="1200" kern="1200" baseline="0" dirty="0" smtClean="0">
              <a:solidFill>
                <a:schemeClr val="tx1"/>
              </a:solidFill>
              <a:effectLst/>
              <a:latin typeface="Arial" panose="020B0604020202020204" pitchFamily="34" charset="0"/>
              <a:ea typeface="+mn-ea"/>
              <a:cs typeface="Arial" panose="020B0604020202020204" pitchFamily="34" charset="0"/>
            </a:endParaRPr>
          </a:p>
          <a:p>
            <a:pPr lvl="0"/>
            <a:endParaRPr lang="en-US" sz="1200" b="1" kern="1200" dirty="0" smtClean="0">
              <a:solidFill>
                <a:schemeClr val="tx1"/>
              </a:solidFill>
              <a:effectLst/>
              <a:latin typeface="Arial" panose="020B0604020202020204" pitchFamily="34" charset="0"/>
              <a:ea typeface="+mn-ea"/>
              <a:cs typeface="Arial" panose="020B0604020202020204" pitchFamily="34" charset="0"/>
            </a:endParaRPr>
          </a:p>
          <a:p>
            <a:pPr lvl="0"/>
            <a:r>
              <a:rPr lang="en-US" sz="1200" b="1" kern="1200" dirty="0" smtClean="0">
                <a:solidFill>
                  <a:schemeClr val="tx1"/>
                </a:solidFill>
                <a:effectLst/>
                <a:latin typeface="Arial" panose="020B0604020202020204" pitchFamily="34" charset="0"/>
                <a:ea typeface="+mn-ea"/>
                <a:cs typeface="Arial" panose="020B0604020202020204" pitchFamily="34" charset="0"/>
              </a:rPr>
              <a:t>K-12</a:t>
            </a:r>
            <a:r>
              <a:rPr lang="en-US" sz="1200" b="1"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b="1" kern="1200" dirty="0" smtClean="0">
                <a:solidFill>
                  <a:schemeClr val="tx1"/>
                </a:solidFill>
                <a:effectLst/>
                <a:latin typeface="Arial" panose="020B0604020202020204" pitchFamily="34" charset="0"/>
                <a:ea typeface="+mn-ea"/>
                <a:cs typeface="Arial" panose="020B0604020202020204" pitchFamily="34" charset="0"/>
              </a:rPr>
              <a:t>Education</a:t>
            </a:r>
            <a:r>
              <a:rPr lang="en-US" sz="1200" kern="1200" dirty="0" smtClean="0">
                <a:solidFill>
                  <a:schemeClr val="tx1"/>
                </a:solidFill>
                <a:effectLst/>
                <a:latin typeface="Arial" panose="020B0604020202020204" pitchFamily="34" charset="0"/>
                <a:ea typeface="+mn-ea"/>
                <a:cs typeface="Arial" panose="020B0604020202020204" pitchFamily="34" charset="0"/>
              </a:rPr>
              <a:t> </a:t>
            </a:r>
            <a:r>
              <a:rPr lang="en-US" sz="1200" b="1" kern="1200" dirty="0" smtClean="0">
                <a:solidFill>
                  <a:schemeClr val="tx1"/>
                </a:solidFill>
                <a:effectLst/>
                <a:latin typeface="Arial" panose="020B0604020202020204" pitchFamily="34" charset="0"/>
                <a:ea typeface="+mn-ea"/>
                <a:cs typeface="Arial" panose="020B0604020202020204" pitchFamily="34" charset="0"/>
              </a:rPr>
              <a:t>(40%) </a:t>
            </a:r>
            <a:r>
              <a:rPr lang="en-US" sz="1200" kern="1200" dirty="0" smtClean="0">
                <a:solidFill>
                  <a:schemeClr val="tx1"/>
                </a:solidFill>
                <a:effectLst/>
                <a:latin typeface="Arial" panose="020B0604020202020204" pitchFamily="34" charset="0"/>
                <a:ea typeface="+mn-ea"/>
                <a:cs typeface="Arial" panose="020B0604020202020204" pitchFamily="34" charset="0"/>
              </a:rPr>
              <a:t>– This is the biggest part of the state budget and funding is mandated</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by Amendment 23 in our constitution.</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lvl="0"/>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Arial" panose="020B0604020202020204" pitchFamily="34" charset="0"/>
                <a:ea typeface="+mn-ea"/>
                <a:cs typeface="Arial" panose="020B0604020202020204" pitchFamily="34" charset="0"/>
              </a:rPr>
              <a:t>Health and Human Services (30%) </a:t>
            </a:r>
            <a:r>
              <a:rPr lang="en-US" sz="1200" kern="1200" dirty="0" smtClean="0">
                <a:solidFill>
                  <a:schemeClr val="tx1"/>
                </a:solidFill>
                <a:effectLst/>
                <a:latin typeface="Arial" panose="020B0604020202020204" pitchFamily="34" charset="0"/>
                <a:ea typeface="+mn-ea"/>
                <a:cs typeface="Arial" panose="020B0604020202020204" pitchFamily="34" charset="0"/>
              </a:rPr>
              <a:t>– includes things like Medicaid for the elderly &amp; disabled, foster care, youth corrections, mental health facilities and other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Arial" panose="020B0604020202020204" pitchFamily="34" charset="0"/>
              <a:ea typeface="+mn-ea"/>
              <a:cs typeface="Arial" panose="020B0604020202020204" pitchFamily="34" charset="0"/>
            </a:endParaRPr>
          </a:p>
          <a:p>
            <a:pPr lvl="0"/>
            <a:r>
              <a:rPr lang="en-US" sz="1200" b="1" kern="1200" dirty="0" smtClean="0">
                <a:solidFill>
                  <a:schemeClr val="tx1"/>
                </a:solidFill>
                <a:effectLst/>
                <a:latin typeface="Arial" panose="020B0604020202020204" pitchFamily="34" charset="0"/>
                <a:ea typeface="+mn-ea"/>
                <a:cs typeface="Arial" panose="020B0604020202020204" pitchFamily="34" charset="0"/>
              </a:rPr>
              <a:t>Public Safety, Courts and Prisons (12%) </a:t>
            </a:r>
            <a:r>
              <a:rPr lang="en-US" sz="1200" kern="1200" dirty="0" smtClean="0">
                <a:solidFill>
                  <a:schemeClr val="tx1"/>
                </a:solidFill>
                <a:effectLst/>
                <a:latin typeface="Arial" panose="020B0604020202020204" pitchFamily="34" charset="0"/>
                <a:ea typeface="+mn-ea"/>
                <a:cs typeface="Arial" panose="020B0604020202020204" pitchFamily="34" charset="0"/>
              </a:rPr>
              <a:t>– 21K prisoners @ $53 per day adds up.</a:t>
            </a:r>
          </a:p>
          <a:p>
            <a:pPr lvl="0"/>
            <a:endParaRPr lang="en-US" sz="1200" b="1" kern="1200" dirty="0" smtClean="0">
              <a:solidFill>
                <a:schemeClr val="tx1"/>
              </a:solidFill>
              <a:effectLst/>
              <a:latin typeface="Arial" panose="020B0604020202020204" pitchFamily="34" charset="0"/>
              <a:ea typeface="+mn-ea"/>
              <a:cs typeface="Arial" panose="020B0604020202020204" pitchFamily="34" charset="0"/>
            </a:endParaRPr>
          </a:p>
          <a:p>
            <a:pPr lvl="0"/>
            <a:r>
              <a:rPr lang="en-US" sz="1200" b="1" kern="1200" dirty="0" smtClean="0">
                <a:solidFill>
                  <a:schemeClr val="tx1"/>
                </a:solidFill>
                <a:effectLst/>
                <a:latin typeface="Arial" panose="020B0604020202020204" pitchFamily="34" charset="0"/>
                <a:ea typeface="+mn-ea"/>
                <a:cs typeface="Arial" panose="020B0604020202020204" pitchFamily="34" charset="0"/>
              </a:rPr>
              <a:t>Higher</a:t>
            </a:r>
            <a:r>
              <a:rPr lang="en-US" sz="1200" b="1" kern="1200" baseline="0" dirty="0" smtClean="0">
                <a:solidFill>
                  <a:schemeClr val="tx1"/>
                </a:solidFill>
                <a:effectLst/>
                <a:latin typeface="Arial" panose="020B0604020202020204" pitchFamily="34" charset="0"/>
                <a:ea typeface="+mn-ea"/>
                <a:cs typeface="Arial" panose="020B0604020202020204" pitchFamily="34" charset="0"/>
              </a:rPr>
              <a:t> Education (7%) </a:t>
            </a:r>
            <a:r>
              <a:rPr lang="en-US" sz="1200" b="0" kern="1200" baseline="0" dirty="0" smtClean="0">
                <a:solidFill>
                  <a:schemeClr val="tx1"/>
                </a:solidFill>
                <a:effectLst/>
                <a:latin typeface="Arial" panose="020B0604020202020204" pitchFamily="34" charset="0"/>
                <a:ea typeface="+mn-ea"/>
                <a:cs typeface="Arial" panose="020B0604020202020204" pitchFamily="34" charset="0"/>
              </a:rPr>
              <a:t>-  State funding for Higher Ed has been reduced by 2/3rds over the last 20 years because … well, because we CAN.  Unlike K-12, there is no constitutional mandate to fund Higher Ed.</a:t>
            </a:r>
          </a:p>
          <a:p>
            <a:pPr lvl="0"/>
            <a:endParaRPr lang="en-US" sz="1200" b="1" kern="1200" dirty="0" smtClean="0">
              <a:solidFill>
                <a:schemeClr val="tx1"/>
              </a:solidFill>
              <a:effectLst/>
              <a:latin typeface="Arial" panose="020B0604020202020204" pitchFamily="34" charset="0"/>
              <a:ea typeface="+mn-ea"/>
              <a:cs typeface="Arial" panose="020B0604020202020204" pitchFamily="34" charset="0"/>
            </a:endParaRPr>
          </a:p>
          <a:p>
            <a:pPr lvl="0"/>
            <a:r>
              <a:rPr lang="en-US" sz="1200" b="1" kern="1200" dirty="0" smtClean="0">
                <a:solidFill>
                  <a:schemeClr val="tx1"/>
                </a:solidFill>
                <a:effectLst/>
                <a:latin typeface="Arial" panose="020B0604020202020204" pitchFamily="34" charset="0"/>
                <a:ea typeface="+mn-ea"/>
                <a:cs typeface="Arial" panose="020B0604020202020204" pitchFamily="34" charset="0"/>
              </a:rPr>
              <a:t>Capital Construction (3%) </a:t>
            </a:r>
            <a:r>
              <a:rPr lang="en-US" sz="1200" kern="1200" dirty="0" smtClean="0">
                <a:solidFill>
                  <a:schemeClr val="tx1"/>
                </a:solidFill>
                <a:effectLst/>
                <a:latin typeface="Arial" panose="020B0604020202020204" pitchFamily="34" charset="0"/>
                <a:ea typeface="+mn-ea"/>
                <a:cs typeface="Arial" panose="020B0604020202020204" pitchFamily="34" charset="0"/>
              </a:rPr>
              <a:t> – Public buildings like colleges and prisons etc.  Most highway funding is from taxes we pay at the pump but when our economy is doing well as it is now we have statutory triggers that push General Fund into this spending area.</a:t>
            </a:r>
          </a:p>
          <a:p>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That’s it!</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That’s </a:t>
            </a:r>
            <a:r>
              <a:rPr lang="en-US" sz="1200" kern="1200" dirty="0" smtClean="0">
                <a:solidFill>
                  <a:schemeClr val="tx1"/>
                </a:solidFill>
                <a:effectLst/>
                <a:latin typeface="Arial" panose="020B0604020202020204" pitchFamily="34" charset="0"/>
                <a:ea typeface="+mn-ea"/>
                <a:cs typeface="Arial" panose="020B0604020202020204" pitchFamily="34" charset="0"/>
              </a:rPr>
              <a:t>what Colorado spends its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money on.</a:t>
            </a: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7939C93C-A5B3-466F-9801-8C6E98DC122F}" type="slidenum">
              <a:rPr lang="id-ID" smtClean="0"/>
              <a:pPr/>
              <a:t>17</a:t>
            </a:fld>
            <a:endParaRPr lang="id-ID" dirty="0"/>
          </a:p>
        </p:txBody>
      </p:sp>
    </p:spTree>
    <p:extLst>
      <p:ext uri="{BB962C8B-B14F-4D97-AF65-F5344CB8AC3E}">
        <p14:creationId xmlns:p14="http://schemas.microsoft.com/office/powerpoint/2010/main" val="42437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useo Sans 300"/>
                <a:ea typeface="+mn-ea"/>
                <a:cs typeface="+mn-cs"/>
              </a:rPr>
              <a:t>So what is the problem?  Why is this situation “unsustainable?”</a:t>
            </a:r>
            <a:r>
              <a:rPr lang="en-US" sz="1200" kern="1200" dirty="0" smtClean="0">
                <a:solidFill>
                  <a:schemeClr val="tx1"/>
                </a:solidFill>
                <a:effectLst/>
                <a:latin typeface="Museo Sans 30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useo Sans 300"/>
                <a:ea typeface="+mn-ea"/>
                <a:cs typeface="+mn-cs"/>
              </a:rPr>
              <a:t>Three overarching reasons: </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kern="1200" dirty="0" smtClean="0">
                <a:solidFill>
                  <a:schemeClr val="tx1"/>
                </a:solidFill>
                <a:effectLst/>
                <a:latin typeface="Museo Sans 300"/>
                <a:ea typeface="+mn-ea"/>
                <a:cs typeface="+mn-cs"/>
              </a:rPr>
              <a:t>Demographics – the changing population mixture of who we serve especially for Health Care (Medicaid) services </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kern="1200" dirty="0" smtClean="0">
                <a:solidFill>
                  <a:schemeClr val="tx1"/>
                </a:solidFill>
                <a:effectLst/>
                <a:latin typeface="Museo Sans 300"/>
                <a:ea typeface="+mn-ea"/>
                <a:cs typeface="+mn-cs"/>
              </a:rPr>
              <a:t>increasing cost of providing state services and </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kern="1200" dirty="0" smtClean="0">
                <a:solidFill>
                  <a:schemeClr val="tx1"/>
                </a:solidFill>
                <a:effectLst/>
                <a:latin typeface="Museo Sans 300"/>
                <a:ea typeface="+mn-ea"/>
                <a:cs typeface="+mn-cs"/>
              </a:rPr>
              <a:t>the rules we ourselves created and approved over the past 30 plus years now embedded in our state constitution.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useo Sans 30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useo Sans 300"/>
                <a:ea typeface="+mn-ea"/>
                <a:cs typeface="+mn-cs"/>
              </a:rPr>
              <a:t>Could Colorado muddle through one or two of these challenges?  Maybe, but not all of them combined. </a:t>
            </a:r>
          </a:p>
          <a:p>
            <a:endParaRPr lang="en-US" dirty="0"/>
          </a:p>
        </p:txBody>
      </p:sp>
      <p:sp>
        <p:nvSpPr>
          <p:cNvPr id="4" name="Slide Number Placeholder 3"/>
          <p:cNvSpPr>
            <a:spLocks noGrp="1"/>
          </p:cNvSpPr>
          <p:nvPr>
            <p:ph type="sldNum" sz="quarter" idx="10"/>
          </p:nvPr>
        </p:nvSpPr>
        <p:spPr/>
        <p:txBody>
          <a:bodyPr/>
          <a:lstStyle/>
          <a:p>
            <a:fld id="{7939C93C-A5B3-466F-9801-8C6E98DC122F}" type="slidenum">
              <a:rPr lang="id-ID" smtClean="0"/>
              <a:pPr/>
              <a:t>18</a:t>
            </a:fld>
            <a:endParaRPr lang="id-ID" dirty="0"/>
          </a:p>
        </p:txBody>
      </p:sp>
    </p:spTree>
    <p:extLst>
      <p:ext uri="{BB962C8B-B14F-4D97-AF65-F5344CB8AC3E}">
        <p14:creationId xmlns:p14="http://schemas.microsoft.com/office/powerpoint/2010/main" val="3612181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useo Sans 300"/>
                <a:ea typeface="+mn-ea"/>
                <a:cs typeface="+mn-cs"/>
              </a:rPr>
              <a:t>Demographics</a:t>
            </a:r>
            <a:r>
              <a:rPr lang="en-US" sz="1200" kern="1200" dirty="0" smtClean="0">
                <a:solidFill>
                  <a:schemeClr val="tx1"/>
                </a:solidFill>
                <a:effectLst/>
                <a:latin typeface="Museo Sans 300"/>
                <a:ea typeface="+mn-ea"/>
                <a:cs typeface="+mn-cs"/>
              </a:rPr>
              <a:t> – we have a population that is getting older and this slide shows that.  We are aging and living longer than before and that really drives up health care costs.  </a:t>
            </a:r>
            <a:endParaRPr lang="en-US" sz="1200" kern="1200" dirty="0">
              <a:solidFill>
                <a:schemeClr val="tx1"/>
              </a:solidFill>
              <a:effectLst/>
              <a:latin typeface="Museo Sans 300"/>
              <a:ea typeface="+mn-ea"/>
              <a:cs typeface="+mn-cs"/>
            </a:endParaRPr>
          </a:p>
        </p:txBody>
      </p:sp>
      <p:sp>
        <p:nvSpPr>
          <p:cNvPr id="4" name="Slide Number Placeholder 3"/>
          <p:cNvSpPr>
            <a:spLocks noGrp="1"/>
          </p:cNvSpPr>
          <p:nvPr>
            <p:ph type="sldNum" sz="quarter" idx="10"/>
          </p:nvPr>
        </p:nvSpPr>
        <p:spPr/>
        <p:txBody>
          <a:bodyPr/>
          <a:lstStyle/>
          <a:p>
            <a:fld id="{7939C93C-A5B3-466F-9801-8C6E98DC122F}" type="slidenum">
              <a:rPr lang="id-ID" smtClean="0"/>
              <a:pPr/>
              <a:t>19</a:t>
            </a:fld>
            <a:endParaRPr lang="id-ID" dirty="0"/>
          </a:p>
        </p:txBody>
      </p:sp>
    </p:spTree>
    <p:extLst>
      <p:ext uri="{BB962C8B-B14F-4D97-AF65-F5344CB8AC3E}">
        <p14:creationId xmlns:p14="http://schemas.microsoft.com/office/powerpoint/2010/main" val="3827792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useo Sans 300"/>
                <a:ea typeface="+mn-ea"/>
                <a:cs typeface="+mn-cs"/>
              </a:rPr>
              <a:t>This slide compares Medicaid cost to Medicaid population. It is not surprising that caring for elderly and disabled costs much more than caring for children or adults and here we see the most costly population is the one that is growing the fastest.</a:t>
            </a:r>
          </a:p>
          <a:p>
            <a:r>
              <a:rPr lang="en-US" sz="1200" kern="1200" dirty="0" smtClean="0">
                <a:solidFill>
                  <a:schemeClr val="tx1"/>
                </a:solidFill>
                <a:effectLst/>
                <a:latin typeface="Museo Sans 300"/>
                <a:ea typeface="+mn-ea"/>
                <a:cs typeface="+mn-cs"/>
              </a:rPr>
              <a:t>Although</a:t>
            </a:r>
            <a:r>
              <a:rPr lang="en-US" sz="1200" kern="1200" baseline="0" dirty="0" smtClean="0">
                <a:solidFill>
                  <a:schemeClr val="tx1"/>
                </a:solidFill>
                <a:effectLst/>
                <a:latin typeface="Museo Sans 300"/>
                <a:ea typeface="+mn-ea"/>
                <a:cs typeface="+mn-cs"/>
              </a:rPr>
              <a:t> the Elderly and Disabled make up only 11% of the Medicaid population, we spend 36% of the Medicaid budget to care for this population.</a:t>
            </a:r>
          </a:p>
          <a:p>
            <a:r>
              <a:rPr lang="en-US" sz="1200" kern="1200" dirty="0" smtClean="0">
                <a:solidFill>
                  <a:schemeClr val="tx1"/>
                </a:solidFill>
                <a:effectLst/>
                <a:latin typeface="Museo Sans 300"/>
                <a:ea typeface="+mn-ea"/>
                <a:cs typeface="+mn-cs"/>
              </a:rPr>
              <a:t>Keep in mind that states are required by law to serve the Medicaid population as they define eligibility criteria within federal minimum standards, and the federal government provides matching funds.</a:t>
            </a:r>
            <a:endParaRPr lang="en-US" dirty="0"/>
          </a:p>
        </p:txBody>
      </p:sp>
      <p:sp>
        <p:nvSpPr>
          <p:cNvPr id="4" name="Slide Number Placeholder 3"/>
          <p:cNvSpPr>
            <a:spLocks noGrp="1"/>
          </p:cNvSpPr>
          <p:nvPr>
            <p:ph type="sldNum" sz="quarter" idx="10"/>
          </p:nvPr>
        </p:nvSpPr>
        <p:spPr/>
        <p:txBody>
          <a:bodyPr/>
          <a:lstStyle/>
          <a:p>
            <a:fld id="{7939C93C-A5B3-466F-9801-8C6E98DC122F}" type="slidenum">
              <a:rPr lang="id-ID" smtClean="0"/>
              <a:pPr/>
              <a:t>20</a:t>
            </a:fld>
            <a:endParaRPr lang="id-ID" dirty="0"/>
          </a:p>
        </p:txBody>
      </p:sp>
    </p:spTree>
    <p:extLst>
      <p:ext uri="{BB962C8B-B14F-4D97-AF65-F5344CB8AC3E}">
        <p14:creationId xmlns:p14="http://schemas.microsoft.com/office/powerpoint/2010/main" val="936959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useo Sans 300"/>
                <a:ea typeface="+mn-ea"/>
                <a:cs typeface="+mn-cs"/>
              </a:rPr>
              <a:t>The economy has substantially recovered since the great recession and yes, Colorado’s job growth and economy as a whole has recovered faster than the rest of the country. This has resulted in a rebound in General Fund revenues but the third constitutional measure TABOR prevents state services like Medicaid and K-12 from benefiting from the recovery or even keeping up with costs.  </a:t>
            </a:r>
          </a:p>
          <a:p>
            <a:r>
              <a:rPr lang="en-US" sz="1200" kern="1200" dirty="0" smtClean="0">
                <a:solidFill>
                  <a:schemeClr val="tx1"/>
                </a:solidFill>
                <a:effectLst/>
                <a:latin typeface="Museo Sans 300"/>
                <a:ea typeface="+mn-ea"/>
                <a:cs typeface="+mn-cs"/>
              </a:rPr>
              <a:t>This chart shows the increase in revenue that Colorado has experienced but it also shows that we are now creeping over the TABOR revenue line where we need to start refunding money even as we reduce state services.</a:t>
            </a:r>
          </a:p>
          <a:p>
            <a:endParaRPr lang="en-US" dirty="0" smtClean="0"/>
          </a:p>
          <a:p>
            <a:r>
              <a:rPr lang="en-US" dirty="0" smtClean="0"/>
              <a:t>TABOR limits </a:t>
            </a:r>
            <a:r>
              <a:rPr lang="en-US" baseline="0" dirty="0" smtClean="0"/>
              <a:t>state revenues to grow no faster than INFLATION (as measured by the Consumer Price Index) x POPULATION.    </a:t>
            </a:r>
          </a:p>
          <a:p>
            <a:r>
              <a:rPr lang="en-US" baseline="0" dirty="0" smtClean="0"/>
              <a:t>So what’s the problem?   Well, the Consumer Price Index measures the growth in the cost of CONSUMER goods, like toasters, whereas government spends its money on things like construction materials and the salaries of teachers and corrections officers which grow at a rate faster than the cost of toasters.    Over time, TABOR results in continually shrinking state revenues relative to the size of the economy.</a:t>
            </a:r>
          </a:p>
        </p:txBody>
      </p:sp>
      <p:sp>
        <p:nvSpPr>
          <p:cNvPr id="4" name="Slide Number Placeholder 3"/>
          <p:cNvSpPr>
            <a:spLocks noGrp="1"/>
          </p:cNvSpPr>
          <p:nvPr>
            <p:ph type="sldNum" sz="quarter" idx="10"/>
          </p:nvPr>
        </p:nvSpPr>
        <p:spPr/>
        <p:txBody>
          <a:bodyPr/>
          <a:lstStyle/>
          <a:p>
            <a:fld id="{7939C93C-A5B3-466F-9801-8C6E98DC122F}" type="slidenum">
              <a:rPr lang="id-ID" smtClean="0"/>
              <a:pPr/>
              <a:t>21</a:t>
            </a:fld>
            <a:endParaRPr lang="id-ID" dirty="0"/>
          </a:p>
        </p:txBody>
      </p:sp>
    </p:spTree>
    <p:extLst>
      <p:ext uri="{BB962C8B-B14F-4D97-AF65-F5344CB8AC3E}">
        <p14:creationId xmlns:p14="http://schemas.microsoft.com/office/powerpoint/2010/main" val="2431348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3_Custom Layout">
    <p:spTree>
      <p:nvGrpSpPr>
        <p:cNvPr id="1" name=""/>
        <p:cNvGrpSpPr/>
        <p:nvPr/>
      </p:nvGrpSpPr>
      <p:grpSpPr>
        <a:xfrm>
          <a:off x="0" y="0"/>
          <a:ext cx="0" cy="0"/>
          <a:chOff x="0" y="0"/>
          <a:chExt cx="0" cy="0"/>
        </a:xfrm>
      </p:grpSpPr>
      <p:pic>
        <p:nvPicPr>
          <p:cNvPr id="3" name="Picture 2" descr="logo-grey-transparent.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435" y="2844790"/>
            <a:ext cx="3018367" cy="805212"/>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913545"/>
            <a:ext cx="9906000" cy="1961388"/>
          </a:xfrm>
          <a:prstGeom prst="rect">
            <a:avLst/>
          </a:prstGeom>
        </p:spPr>
      </p:pic>
      <p:sp>
        <p:nvSpPr>
          <p:cNvPr id="13" name="Title 11"/>
          <p:cNvSpPr>
            <a:spLocks noGrp="1"/>
          </p:cNvSpPr>
          <p:nvPr>
            <p:ph type="title" hasCustomPrompt="1"/>
          </p:nvPr>
        </p:nvSpPr>
        <p:spPr>
          <a:xfrm>
            <a:off x="829734" y="3514726"/>
            <a:ext cx="8293635" cy="1325563"/>
          </a:xfrm>
        </p:spPr>
        <p:txBody>
          <a:bodyPr/>
          <a:lstStyle>
            <a:lvl1pPr algn="r">
              <a:defRPr b="0" i="0" baseline="0">
                <a:latin typeface="Museo Slab 500"/>
                <a:cs typeface="Museo Slab 500"/>
              </a:defRPr>
            </a:lvl1pPr>
          </a:lstStyle>
          <a:p>
            <a:r>
              <a:rPr lang="en-US" dirty="0" smtClean="0"/>
              <a:t>Click to Edit Title</a:t>
            </a:r>
            <a:endParaRPr lang="en-US" dirty="0"/>
          </a:p>
        </p:txBody>
      </p:sp>
      <p:sp>
        <p:nvSpPr>
          <p:cNvPr id="14" name="Pentagon 13"/>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15" name="Slide Number Placeholder 4"/>
          <p:cNvSpPr>
            <a:spLocks noGrp="1"/>
          </p:cNvSpPr>
          <p:nvPr>
            <p:ph type="sldNum" sz="quarter" idx="12"/>
          </p:nvPr>
        </p:nvSpPr>
        <p:spPr>
          <a:xfrm>
            <a:off x="945247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3783363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entagon 6"/>
          <p:cNvSpPr/>
          <p:nvPr userDrawn="1"/>
        </p:nvSpPr>
        <p:spPr>
          <a:xfrm rot="10800000">
            <a:off x="9314849" y="510908"/>
            <a:ext cx="59115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8" name="Slide Number Placeholder 4"/>
          <p:cNvSpPr>
            <a:spLocks noGrp="1"/>
          </p:cNvSpPr>
          <p:nvPr>
            <p:ph type="sldNum" sz="quarter" idx="12"/>
          </p:nvPr>
        </p:nvSpPr>
        <p:spPr>
          <a:xfrm>
            <a:off x="9257398" y="545149"/>
            <a:ext cx="526500"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
        <p:nvSpPr>
          <p:cNvPr id="44" name="Picture Placeholder 2"/>
          <p:cNvSpPr>
            <a:spLocks noGrp="1"/>
          </p:cNvSpPr>
          <p:nvPr>
            <p:ph type="pic" sz="quarter" idx="13"/>
          </p:nvPr>
        </p:nvSpPr>
        <p:spPr>
          <a:xfrm>
            <a:off x="872167" y="1992849"/>
            <a:ext cx="3510000" cy="3960000"/>
          </a:xfrm>
        </p:spPr>
      </p:sp>
    </p:spTree>
    <p:extLst>
      <p:ext uri="{BB962C8B-B14F-4D97-AF65-F5344CB8AC3E}">
        <p14:creationId xmlns:p14="http://schemas.microsoft.com/office/powerpoint/2010/main" val="1203009958"/>
      </p:ext>
    </p:extLst>
  </p:cSld>
  <p:clrMapOvr>
    <a:masterClrMapping/>
  </p:clrMapOvr>
  <p:timing>
    <p:tnLst>
      <p:par>
        <p:cTn id="1" dur="indefinite" restart="never" nodeType="tmRoot"/>
      </p:par>
    </p:tnLst>
  </p:timing>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userDrawn="1">
            <p:ph type="sldNum" sz="quarter" idx="12"/>
          </p:nvPr>
        </p:nvSpPr>
        <p:spPr>
          <a:xfrm>
            <a:off x="9452471" y="545149"/>
            <a:ext cx="468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54541019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A14531-F1B2-45D2-9551-00D669A2521F}" type="datetimeFigureOut">
              <a:rPr lang="en-US" smtClean="0">
                <a:solidFill>
                  <a:prstClr val="black">
                    <a:tint val="75000"/>
                  </a:prstClr>
                </a:solidFill>
              </a:rPr>
              <a:pPr/>
              <a:t>10/26/2015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CD8789-715D-4D57-979D-F1CBC2635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9881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14531-F1B2-45D2-9551-00D669A2521F}" type="datetimeFigureOut">
              <a:rPr lang="en-US" smtClean="0">
                <a:solidFill>
                  <a:prstClr val="black">
                    <a:tint val="75000"/>
                  </a:prstClr>
                </a:solidFill>
              </a:rPr>
              <a:pPr/>
              <a:t>10/26/2015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CD8789-715D-4D57-979D-F1CBC2635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7503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A14531-F1B2-45D2-9551-00D669A2521F}" type="datetimeFigureOut">
              <a:rPr lang="en-US" smtClean="0">
                <a:solidFill>
                  <a:prstClr val="black">
                    <a:tint val="75000"/>
                  </a:prstClr>
                </a:solidFill>
              </a:rPr>
              <a:pPr/>
              <a:t>10/26/2015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CD8789-715D-4D57-979D-F1CBC2635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8929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A14531-F1B2-45D2-9551-00D669A2521F}" type="datetimeFigureOut">
              <a:rPr lang="en-US" smtClean="0">
                <a:solidFill>
                  <a:prstClr val="black">
                    <a:tint val="75000"/>
                  </a:prstClr>
                </a:solidFill>
              </a:rPr>
              <a:pPr/>
              <a:t>10/26/2015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CD8789-715D-4D57-979D-F1CBC2635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0772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A14531-F1B2-45D2-9551-00D669A2521F}" type="datetimeFigureOut">
              <a:rPr lang="en-US" smtClean="0">
                <a:solidFill>
                  <a:prstClr val="black">
                    <a:tint val="75000"/>
                  </a:prstClr>
                </a:solidFill>
              </a:rPr>
              <a:pPr/>
              <a:t>10/26/2015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CD8789-715D-4D57-979D-F1CBC2635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6727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A14531-F1B2-45D2-9551-00D669A2521F}" type="datetimeFigureOut">
              <a:rPr lang="en-US" smtClean="0">
                <a:solidFill>
                  <a:prstClr val="black">
                    <a:tint val="75000"/>
                  </a:prstClr>
                </a:solidFill>
              </a:rPr>
              <a:pPr/>
              <a:t>10/26/2015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CD8789-715D-4D57-979D-F1CBC2635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4607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14531-F1B2-45D2-9551-00D669A2521F}" type="datetimeFigureOut">
              <a:rPr lang="en-US" smtClean="0">
                <a:solidFill>
                  <a:prstClr val="black">
                    <a:tint val="75000"/>
                  </a:prstClr>
                </a:solidFill>
              </a:rPr>
              <a:pPr/>
              <a:t>10/26/2015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CD8789-715D-4D57-979D-F1CBC2635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9184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14531-F1B2-45D2-9551-00D669A2521F}" type="datetimeFigureOut">
              <a:rPr lang="en-US" smtClean="0">
                <a:solidFill>
                  <a:prstClr val="black">
                    <a:tint val="75000"/>
                  </a:prstClr>
                </a:solidFill>
              </a:rPr>
              <a:pPr/>
              <a:t>10/26/2015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CD8789-715D-4D57-979D-F1CBC2635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4608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14531-F1B2-45D2-9551-00D669A2521F}" type="datetimeFigureOut">
              <a:rPr lang="en-US" smtClean="0">
                <a:solidFill>
                  <a:prstClr val="black">
                    <a:tint val="75000"/>
                  </a:prstClr>
                </a:solidFill>
              </a:rPr>
              <a:pPr/>
              <a:t>10/26/2015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CD8789-715D-4D57-979D-F1CBC2635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94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7" name="Pentagon 6"/>
          <p:cNvSpPr/>
          <p:nvPr userDrawn="1"/>
        </p:nvSpPr>
        <p:spPr>
          <a:xfrm rot="10800000">
            <a:off x="9314849" y="510908"/>
            <a:ext cx="59115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8" name="Slide Number Placeholder 4"/>
          <p:cNvSpPr>
            <a:spLocks noGrp="1"/>
          </p:cNvSpPr>
          <p:nvPr>
            <p:ph type="sldNum" sz="quarter" idx="12"/>
          </p:nvPr>
        </p:nvSpPr>
        <p:spPr>
          <a:xfrm>
            <a:off x="9257398" y="545149"/>
            <a:ext cx="526500"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
        <p:nvSpPr>
          <p:cNvPr id="44" name="Picture Placeholder 2"/>
          <p:cNvSpPr>
            <a:spLocks noGrp="1"/>
          </p:cNvSpPr>
          <p:nvPr>
            <p:ph type="pic" sz="quarter" idx="13"/>
          </p:nvPr>
        </p:nvSpPr>
        <p:spPr>
          <a:xfrm>
            <a:off x="872167" y="1992849"/>
            <a:ext cx="3510000" cy="3960000"/>
          </a:xfrm>
        </p:spPr>
      </p:sp>
    </p:spTree>
    <p:extLst>
      <p:ext uri="{BB962C8B-B14F-4D97-AF65-F5344CB8AC3E}">
        <p14:creationId xmlns:p14="http://schemas.microsoft.com/office/powerpoint/2010/main" val="1178891201"/>
      </p:ext>
    </p:extLst>
  </p:cSld>
  <p:clrMapOvr>
    <a:masterClrMapping/>
  </p:clrMapOvr>
  <p:timing>
    <p:tnLst>
      <p:par>
        <p:cTn id="1" dur="indefinite" restart="never" nodeType="tmRoot"/>
      </p:par>
    </p:tnLst>
  </p:timing>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14531-F1B2-45D2-9551-00D669A2521F}" type="datetimeFigureOut">
              <a:rPr lang="en-US" smtClean="0">
                <a:solidFill>
                  <a:prstClr val="black">
                    <a:tint val="75000"/>
                  </a:prstClr>
                </a:solidFill>
              </a:rPr>
              <a:pPr/>
              <a:t>10/26/2015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CD8789-715D-4D57-979D-F1CBC2635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979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14531-F1B2-45D2-9551-00D669A2521F}" type="datetimeFigureOut">
              <a:rPr lang="en-US" smtClean="0">
                <a:solidFill>
                  <a:prstClr val="black">
                    <a:tint val="75000"/>
                  </a:prstClr>
                </a:solidFill>
              </a:rPr>
              <a:pPr/>
              <a:t>10/26/2015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CD8789-715D-4D57-979D-F1CBC2635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3877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7" name="Pentagon 6"/>
          <p:cNvSpPr/>
          <p:nvPr userDrawn="1"/>
        </p:nvSpPr>
        <p:spPr>
          <a:xfrm rot="10800000">
            <a:off x="9314849" y="510908"/>
            <a:ext cx="59115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8" name="Slide Number Placeholder 4"/>
          <p:cNvSpPr>
            <a:spLocks noGrp="1"/>
          </p:cNvSpPr>
          <p:nvPr>
            <p:ph type="sldNum" sz="quarter" idx="12"/>
          </p:nvPr>
        </p:nvSpPr>
        <p:spPr>
          <a:xfrm>
            <a:off x="9257398" y="545149"/>
            <a:ext cx="526500"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
        <p:nvSpPr>
          <p:cNvPr id="45" name="Picture Placeholder 5"/>
          <p:cNvSpPr>
            <a:spLocks noGrp="1"/>
          </p:cNvSpPr>
          <p:nvPr>
            <p:ph type="pic" sz="quarter" idx="13"/>
          </p:nvPr>
        </p:nvSpPr>
        <p:spPr>
          <a:xfrm>
            <a:off x="0" y="1971675"/>
            <a:ext cx="6734275" cy="2838450"/>
          </a:xfrm>
        </p:spPr>
        <p:txBody>
          <a:bodyPr/>
          <a:lstStyle/>
          <a:p>
            <a:endParaRPr lang="id-ID" dirty="0"/>
          </a:p>
        </p:txBody>
      </p:sp>
    </p:spTree>
    <p:extLst>
      <p:ext uri="{BB962C8B-B14F-4D97-AF65-F5344CB8AC3E}">
        <p14:creationId xmlns:p14="http://schemas.microsoft.com/office/powerpoint/2010/main" val="2051107742"/>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entagon 6"/>
          <p:cNvSpPr/>
          <p:nvPr userDrawn="1"/>
        </p:nvSpPr>
        <p:spPr>
          <a:xfrm rot="10800000">
            <a:off x="9314849" y="510908"/>
            <a:ext cx="59115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8" name="Slide Number Placeholder 4"/>
          <p:cNvSpPr>
            <a:spLocks noGrp="1"/>
          </p:cNvSpPr>
          <p:nvPr>
            <p:ph type="sldNum" sz="quarter" idx="12"/>
          </p:nvPr>
        </p:nvSpPr>
        <p:spPr>
          <a:xfrm>
            <a:off x="9257398" y="545149"/>
            <a:ext cx="526500"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
        <p:nvSpPr>
          <p:cNvPr id="45" name="Picture Placeholder 5"/>
          <p:cNvSpPr>
            <a:spLocks noGrp="1"/>
          </p:cNvSpPr>
          <p:nvPr>
            <p:ph type="pic" sz="quarter" idx="13"/>
          </p:nvPr>
        </p:nvSpPr>
        <p:spPr>
          <a:xfrm>
            <a:off x="0" y="2255521"/>
            <a:ext cx="6734275" cy="2308861"/>
          </a:xfrm>
        </p:spPr>
        <p:txBody>
          <a:bodyPr/>
          <a:lstStyle/>
          <a:p>
            <a:endParaRPr lang="id-ID"/>
          </a:p>
        </p:txBody>
      </p:sp>
    </p:spTree>
    <p:extLst>
      <p:ext uri="{BB962C8B-B14F-4D97-AF65-F5344CB8AC3E}">
        <p14:creationId xmlns:p14="http://schemas.microsoft.com/office/powerpoint/2010/main" val="4033638438"/>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grpSp>
        <p:nvGrpSpPr>
          <p:cNvPr id="55" name="Group 54"/>
          <p:cNvGrpSpPr/>
          <p:nvPr userDrawn="1"/>
        </p:nvGrpSpPr>
        <p:grpSpPr>
          <a:xfrm rot="16200000">
            <a:off x="5418295" y="-1012941"/>
            <a:ext cx="5088585" cy="4776956"/>
            <a:chOff x="7790152" y="0"/>
            <a:chExt cx="5088585" cy="5879331"/>
          </a:xfrm>
        </p:grpSpPr>
        <p:sp>
          <p:nvSpPr>
            <p:cNvPr id="62"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3"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4"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5"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7"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8"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9"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3"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4"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5"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6"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7"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8"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9"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0"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1"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2"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3"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4"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5"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6"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7"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8"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9"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0"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1"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2"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3"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4"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5"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6"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7"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8"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9"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0"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grpSp>
        <p:nvGrpSpPr>
          <p:cNvPr id="6" name="Group 5"/>
          <p:cNvGrpSpPr/>
          <p:nvPr userDrawn="1"/>
        </p:nvGrpSpPr>
        <p:grpSpPr>
          <a:xfrm rot="16200000">
            <a:off x="241772" y="-1292708"/>
            <a:ext cx="5088585" cy="5572125"/>
            <a:chOff x="7790152" y="0"/>
            <a:chExt cx="5088585" cy="6858000"/>
          </a:xfrm>
        </p:grpSpPr>
        <p:sp>
          <p:nvSpPr>
            <p:cNvPr id="9"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4"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5"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6"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7"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8"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9"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0"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1"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2"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3"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4"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5"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6"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7"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8"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9"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0"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1"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2"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3"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4"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
        <p:nvSpPr>
          <p:cNvPr id="7" name="Pentagon 6"/>
          <p:cNvSpPr/>
          <p:nvPr userDrawn="1"/>
        </p:nvSpPr>
        <p:spPr>
          <a:xfrm rot="10800000">
            <a:off x="9314849" y="510908"/>
            <a:ext cx="59115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8" name="Slide Number Placeholder 4"/>
          <p:cNvSpPr>
            <a:spLocks noGrp="1"/>
          </p:cNvSpPr>
          <p:nvPr>
            <p:ph type="sldNum" sz="quarter" idx="12"/>
          </p:nvPr>
        </p:nvSpPr>
        <p:spPr>
          <a:xfrm>
            <a:off x="9257398" y="545149"/>
            <a:ext cx="526500"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
        <p:nvSpPr>
          <p:cNvPr id="5" name="Picture Placeholder 5"/>
          <p:cNvSpPr>
            <a:spLocks noGrp="1"/>
          </p:cNvSpPr>
          <p:nvPr>
            <p:ph type="pic" sz="quarter" idx="13"/>
          </p:nvPr>
        </p:nvSpPr>
        <p:spPr>
          <a:xfrm>
            <a:off x="731252" y="1769800"/>
            <a:ext cx="8437415" cy="2838450"/>
          </a:xfrm>
        </p:spPr>
        <p:txBody>
          <a:bodyPr/>
          <a:lstStyle/>
          <a:p>
            <a:endParaRPr lang="id-ID" dirty="0"/>
          </a:p>
        </p:txBody>
      </p:sp>
    </p:spTree>
    <p:extLst>
      <p:ext uri="{BB962C8B-B14F-4D97-AF65-F5344CB8AC3E}">
        <p14:creationId xmlns:p14="http://schemas.microsoft.com/office/powerpoint/2010/main" val="3254399546"/>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grpSp>
        <p:nvGrpSpPr>
          <p:cNvPr id="55" name="Group 54"/>
          <p:cNvGrpSpPr/>
          <p:nvPr userDrawn="1"/>
        </p:nvGrpSpPr>
        <p:grpSpPr>
          <a:xfrm rot="16200000">
            <a:off x="5418295" y="-1012941"/>
            <a:ext cx="5088585" cy="4776956"/>
            <a:chOff x="7790152" y="0"/>
            <a:chExt cx="5088585" cy="5879331"/>
          </a:xfrm>
        </p:grpSpPr>
        <p:sp>
          <p:nvSpPr>
            <p:cNvPr id="62"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3"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4"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5"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7"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8"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9"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3"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4"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5"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6"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7"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8"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9"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0"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1"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2"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3"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4"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5"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6"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7"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8"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9"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0"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1"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2"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3"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4"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5"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6"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7"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8"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9"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0"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grpSp>
        <p:nvGrpSpPr>
          <p:cNvPr id="6" name="Group 5"/>
          <p:cNvGrpSpPr/>
          <p:nvPr userDrawn="1"/>
        </p:nvGrpSpPr>
        <p:grpSpPr>
          <a:xfrm rot="16200000">
            <a:off x="241772" y="-1292708"/>
            <a:ext cx="5088585" cy="5572125"/>
            <a:chOff x="7790152" y="0"/>
            <a:chExt cx="5088585" cy="6858000"/>
          </a:xfrm>
        </p:grpSpPr>
        <p:sp>
          <p:nvSpPr>
            <p:cNvPr id="9"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4"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5"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6"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7"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8"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9"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0"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1"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2"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3"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4"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5"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6"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7"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8"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9"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0"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1"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2"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3"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4"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
        <p:nvSpPr>
          <p:cNvPr id="7" name="Pentagon 6"/>
          <p:cNvSpPr/>
          <p:nvPr userDrawn="1"/>
        </p:nvSpPr>
        <p:spPr>
          <a:xfrm rot="10800000">
            <a:off x="9314849" y="510908"/>
            <a:ext cx="59115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8" name="Slide Number Placeholder 4"/>
          <p:cNvSpPr>
            <a:spLocks noGrp="1"/>
          </p:cNvSpPr>
          <p:nvPr>
            <p:ph type="sldNum" sz="quarter" idx="12"/>
          </p:nvPr>
        </p:nvSpPr>
        <p:spPr>
          <a:xfrm>
            <a:off x="9375438" y="545149"/>
            <a:ext cx="5265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2248249769"/>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69" name="Freeform 46"/>
          <p:cNvSpPr>
            <a:spLocks/>
          </p:cNvSpPr>
          <p:nvPr userDrawn="1"/>
        </p:nvSpPr>
        <p:spPr bwMode="auto">
          <a:xfrm rot="5400000" flipH="1">
            <a:off x="8929921" y="2942642"/>
            <a:ext cx="1129983" cy="824394"/>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47"/>
          <p:cNvSpPr>
            <a:spLocks/>
          </p:cNvSpPr>
          <p:nvPr userDrawn="1"/>
        </p:nvSpPr>
        <p:spPr bwMode="auto">
          <a:xfrm rot="5400000" flipH="1">
            <a:off x="8929921" y="1812659"/>
            <a:ext cx="1129983" cy="824394"/>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48"/>
          <p:cNvSpPr>
            <a:spLocks/>
          </p:cNvSpPr>
          <p:nvPr/>
        </p:nvSpPr>
        <p:spPr bwMode="auto">
          <a:xfrm rot="5400000" flipH="1">
            <a:off x="8929921" y="1246447"/>
            <a:ext cx="1129983" cy="824394"/>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49"/>
          <p:cNvSpPr>
            <a:spLocks/>
          </p:cNvSpPr>
          <p:nvPr/>
        </p:nvSpPr>
        <p:spPr bwMode="auto">
          <a:xfrm rot="5400000" flipH="1">
            <a:off x="8928699" y="681454"/>
            <a:ext cx="1132424" cy="824394"/>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3" name="Freeform 50"/>
          <p:cNvSpPr>
            <a:spLocks/>
          </p:cNvSpPr>
          <p:nvPr/>
        </p:nvSpPr>
        <p:spPr bwMode="auto">
          <a:xfrm rot="5400000" flipH="1">
            <a:off x="8929921" y="116463"/>
            <a:ext cx="1129983" cy="824394"/>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4" name="Freeform 51"/>
          <p:cNvSpPr>
            <a:spLocks/>
          </p:cNvSpPr>
          <p:nvPr/>
        </p:nvSpPr>
        <p:spPr bwMode="auto">
          <a:xfrm rot="5400000" flipH="1">
            <a:off x="8929921" y="-449750"/>
            <a:ext cx="1129983" cy="824394"/>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5" name="Freeform 56"/>
          <p:cNvSpPr>
            <a:spLocks/>
          </p:cNvSpPr>
          <p:nvPr userDrawn="1"/>
        </p:nvSpPr>
        <p:spPr bwMode="auto">
          <a:xfrm rot="5400000" flipH="1">
            <a:off x="8104501" y="2941614"/>
            <a:ext cx="1129983" cy="82644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6" name="Freeform 57"/>
          <p:cNvSpPr>
            <a:spLocks/>
          </p:cNvSpPr>
          <p:nvPr userDrawn="1"/>
        </p:nvSpPr>
        <p:spPr bwMode="auto">
          <a:xfrm rot="5400000" flipH="1">
            <a:off x="8103278" y="2376623"/>
            <a:ext cx="1132424" cy="82644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7" name="Freeform 58"/>
          <p:cNvSpPr>
            <a:spLocks/>
          </p:cNvSpPr>
          <p:nvPr userDrawn="1"/>
        </p:nvSpPr>
        <p:spPr bwMode="auto">
          <a:xfrm rot="5400000" flipH="1">
            <a:off x="8104501" y="1811631"/>
            <a:ext cx="1129983" cy="82644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8" name="Freeform 59"/>
          <p:cNvSpPr>
            <a:spLocks/>
          </p:cNvSpPr>
          <p:nvPr/>
        </p:nvSpPr>
        <p:spPr bwMode="auto">
          <a:xfrm rot="5400000" flipH="1">
            <a:off x="8104501" y="1245419"/>
            <a:ext cx="1129983" cy="82644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9" name="Freeform 60"/>
          <p:cNvSpPr>
            <a:spLocks/>
          </p:cNvSpPr>
          <p:nvPr/>
        </p:nvSpPr>
        <p:spPr bwMode="auto">
          <a:xfrm rot="5400000" flipH="1">
            <a:off x="8103278" y="680427"/>
            <a:ext cx="1132424" cy="82644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0" name="Freeform 61"/>
          <p:cNvSpPr>
            <a:spLocks/>
          </p:cNvSpPr>
          <p:nvPr/>
        </p:nvSpPr>
        <p:spPr bwMode="auto">
          <a:xfrm rot="5400000" flipH="1">
            <a:off x="8104501" y="-450778"/>
            <a:ext cx="1129983" cy="82644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2" name="Freeform 65"/>
          <p:cNvSpPr>
            <a:spLocks/>
          </p:cNvSpPr>
          <p:nvPr userDrawn="1"/>
        </p:nvSpPr>
        <p:spPr bwMode="auto">
          <a:xfrm rot="5400000" flipH="1">
            <a:off x="7275801" y="2375594"/>
            <a:ext cx="1132424" cy="82850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3" name="Freeform 66"/>
          <p:cNvSpPr>
            <a:spLocks/>
          </p:cNvSpPr>
          <p:nvPr/>
        </p:nvSpPr>
        <p:spPr bwMode="auto">
          <a:xfrm rot="5400000" flipH="1">
            <a:off x="7277023" y="1244391"/>
            <a:ext cx="1129983" cy="82850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4" name="Freeform 67"/>
          <p:cNvSpPr>
            <a:spLocks/>
          </p:cNvSpPr>
          <p:nvPr/>
        </p:nvSpPr>
        <p:spPr bwMode="auto">
          <a:xfrm rot="5400000" flipH="1">
            <a:off x="7275801" y="679398"/>
            <a:ext cx="1132424" cy="82850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5" name="Freeform 68"/>
          <p:cNvSpPr>
            <a:spLocks/>
          </p:cNvSpPr>
          <p:nvPr/>
        </p:nvSpPr>
        <p:spPr bwMode="auto">
          <a:xfrm rot="5400000" flipH="1">
            <a:off x="7277023" y="114407"/>
            <a:ext cx="1129983" cy="82850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6" name="Freeform 69"/>
          <p:cNvSpPr>
            <a:spLocks/>
          </p:cNvSpPr>
          <p:nvPr userDrawn="1"/>
        </p:nvSpPr>
        <p:spPr bwMode="auto">
          <a:xfrm rot="5400000" flipH="1">
            <a:off x="7277023" y="-451806"/>
            <a:ext cx="1129983" cy="82850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8" name="Freeform 74"/>
          <p:cNvSpPr>
            <a:spLocks/>
          </p:cNvSpPr>
          <p:nvPr userDrawn="1"/>
        </p:nvSpPr>
        <p:spPr bwMode="auto">
          <a:xfrm rot="5400000" flipH="1">
            <a:off x="6450575" y="2942642"/>
            <a:ext cx="1129983" cy="824394"/>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9" name="Freeform 75"/>
          <p:cNvSpPr>
            <a:spLocks/>
          </p:cNvSpPr>
          <p:nvPr userDrawn="1"/>
        </p:nvSpPr>
        <p:spPr bwMode="auto">
          <a:xfrm rot="5400000" flipH="1">
            <a:off x="6449353" y="2377650"/>
            <a:ext cx="1132424" cy="824394"/>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0" name="Freeform 76"/>
          <p:cNvSpPr>
            <a:spLocks/>
          </p:cNvSpPr>
          <p:nvPr userDrawn="1"/>
        </p:nvSpPr>
        <p:spPr bwMode="auto">
          <a:xfrm rot="5400000" flipH="1">
            <a:off x="6450575" y="1812659"/>
            <a:ext cx="1129983" cy="824394"/>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1" name="Freeform 77"/>
          <p:cNvSpPr>
            <a:spLocks/>
          </p:cNvSpPr>
          <p:nvPr/>
        </p:nvSpPr>
        <p:spPr bwMode="auto">
          <a:xfrm rot="5400000" flipH="1">
            <a:off x="6450575" y="1246447"/>
            <a:ext cx="1129983" cy="824394"/>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2" name="Freeform 78"/>
          <p:cNvSpPr>
            <a:spLocks/>
          </p:cNvSpPr>
          <p:nvPr/>
        </p:nvSpPr>
        <p:spPr bwMode="auto">
          <a:xfrm rot="5400000" flipH="1">
            <a:off x="6450575" y="116463"/>
            <a:ext cx="1129983" cy="824394"/>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3" name="Freeform 79"/>
          <p:cNvSpPr>
            <a:spLocks/>
          </p:cNvSpPr>
          <p:nvPr/>
        </p:nvSpPr>
        <p:spPr bwMode="auto">
          <a:xfrm rot="5400000" flipH="1">
            <a:off x="6450575" y="-449750"/>
            <a:ext cx="1129983" cy="824394"/>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4" name="Freeform 84"/>
          <p:cNvSpPr>
            <a:spLocks/>
          </p:cNvSpPr>
          <p:nvPr userDrawn="1"/>
        </p:nvSpPr>
        <p:spPr bwMode="auto">
          <a:xfrm rot="5400000" flipH="1">
            <a:off x="5626182" y="2942642"/>
            <a:ext cx="1129983" cy="824394"/>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5" name="Freeform 85"/>
          <p:cNvSpPr>
            <a:spLocks/>
          </p:cNvSpPr>
          <p:nvPr userDrawn="1"/>
        </p:nvSpPr>
        <p:spPr bwMode="auto">
          <a:xfrm rot="5400000" flipH="1">
            <a:off x="5624960" y="2377650"/>
            <a:ext cx="1132424" cy="824394"/>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6" name="Freeform 86"/>
          <p:cNvSpPr>
            <a:spLocks/>
          </p:cNvSpPr>
          <p:nvPr/>
        </p:nvSpPr>
        <p:spPr bwMode="auto">
          <a:xfrm rot="5400000" flipH="1">
            <a:off x="5626182" y="1246447"/>
            <a:ext cx="1129983" cy="824394"/>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7" name="Freeform 87"/>
          <p:cNvSpPr>
            <a:spLocks/>
          </p:cNvSpPr>
          <p:nvPr/>
        </p:nvSpPr>
        <p:spPr bwMode="auto">
          <a:xfrm rot="5400000" flipH="1">
            <a:off x="5624960" y="681454"/>
            <a:ext cx="1132424" cy="824394"/>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8" name="Freeform 88"/>
          <p:cNvSpPr>
            <a:spLocks/>
          </p:cNvSpPr>
          <p:nvPr/>
        </p:nvSpPr>
        <p:spPr bwMode="auto">
          <a:xfrm rot="5400000" flipH="1">
            <a:off x="5626182" y="116463"/>
            <a:ext cx="1129983" cy="824394"/>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9" name="Freeform 89"/>
          <p:cNvSpPr>
            <a:spLocks/>
          </p:cNvSpPr>
          <p:nvPr/>
        </p:nvSpPr>
        <p:spPr bwMode="auto">
          <a:xfrm rot="5400000" flipH="1">
            <a:off x="5626182" y="-449750"/>
            <a:ext cx="1129983" cy="824394"/>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nvGrpSpPr>
          <p:cNvPr id="6" name="Group 5"/>
          <p:cNvGrpSpPr/>
          <p:nvPr userDrawn="1"/>
        </p:nvGrpSpPr>
        <p:grpSpPr>
          <a:xfrm rot="16200000">
            <a:off x="344168" y="-937906"/>
            <a:ext cx="5088585" cy="5776921"/>
            <a:chOff x="7790152" y="0"/>
            <a:chExt cx="5088585" cy="6858000"/>
          </a:xfrm>
        </p:grpSpPr>
        <p:sp>
          <p:nvSpPr>
            <p:cNvPr id="9"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4"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5"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6"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7"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8"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9"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0"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1"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2"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3"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4"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5"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6"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7"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8"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9"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0"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1"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2"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3"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4"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
        <p:nvSpPr>
          <p:cNvPr id="7" name="Pentagon 6"/>
          <p:cNvSpPr/>
          <p:nvPr userDrawn="1"/>
        </p:nvSpPr>
        <p:spPr>
          <a:xfrm rot="10800000">
            <a:off x="9314849" y="510908"/>
            <a:ext cx="59115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8" name="Slide Number Placeholder 4"/>
          <p:cNvSpPr>
            <a:spLocks noGrp="1"/>
          </p:cNvSpPr>
          <p:nvPr userDrawn="1">
            <p:ph type="sldNum" sz="quarter" idx="12"/>
          </p:nvPr>
        </p:nvSpPr>
        <p:spPr>
          <a:xfrm>
            <a:off x="9257398" y="545149"/>
            <a:ext cx="526500"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
        <p:nvSpPr>
          <p:cNvPr id="5" name="Picture Placeholder 5"/>
          <p:cNvSpPr>
            <a:spLocks noGrp="1"/>
          </p:cNvSpPr>
          <p:nvPr userDrawn="1">
            <p:ph type="pic" sz="quarter" idx="13"/>
          </p:nvPr>
        </p:nvSpPr>
        <p:spPr>
          <a:xfrm>
            <a:off x="731252" y="1823140"/>
            <a:ext cx="8437415" cy="2556000"/>
          </a:xfrm>
        </p:spPr>
        <p:txBody>
          <a:bodyPr/>
          <a:lstStyle/>
          <a:p>
            <a:endParaRPr lang="id-ID" dirty="0"/>
          </a:p>
        </p:txBody>
      </p:sp>
    </p:spTree>
    <p:extLst>
      <p:ext uri="{BB962C8B-B14F-4D97-AF65-F5344CB8AC3E}">
        <p14:creationId xmlns:p14="http://schemas.microsoft.com/office/powerpoint/2010/main" val="1769642734"/>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7" name="Pentagon 6"/>
          <p:cNvSpPr/>
          <p:nvPr userDrawn="1"/>
        </p:nvSpPr>
        <p:spPr>
          <a:xfrm rot="10800000">
            <a:off x="9314849" y="510908"/>
            <a:ext cx="59115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8" name="Slide Number Placeholder 4"/>
          <p:cNvSpPr>
            <a:spLocks noGrp="1"/>
          </p:cNvSpPr>
          <p:nvPr>
            <p:ph type="sldNum" sz="quarter" idx="12"/>
          </p:nvPr>
        </p:nvSpPr>
        <p:spPr>
          <a:xfrm>
            <a:off x="9257398" y="545149"/>
            <a:ext cx="526500"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grpSp>
        <p:nvGrpSpPr>
          <p:cNvPr id="31" name="Group 30"/>
          <p:cNvGrpSpPr/>
          <p:nvPr userDrawn="1"/>
        </p:nvGrpSpPr>
        <p:grpSpPr>
          <a:xfrm rot="10800000">
            <a:off x="8903267" y="5570344"/>
            <a:ext cx="1234761"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
        <p:nvSpPr>
          <p:cNvPr id="44" name="Picture Placeholder 3"/>
          <p:cNvSpPr>
            <a:spLocks noGrp="1"/>
          </p:cNvSpPr>
          <p:nvPr>
            <p:ph type="pic" sz="quarter" idx="13"/>
          </p:nvPr>
        </p:nvSpPr>
        <p:spPr>
          <a:xfrm>
            <a:off x="381540" y="1499396"/>
            <a:ext cx="2196000" cy="2196000"/>
          </a:xfrm>
          <a:prstGeom prst="diamond">
            <a:avLst/>
          </a:prstGeom>
          <a:ln w="15875">
            <a:noFill/>
          </a:ln>
        </p:spPr>
        <p:txBody>
          <a:bodyPr>
            <a:normAutofit/>
          </a:bodyPr>
          <a:lstStyle>
            <a:lvl1pPr>
              <a:defRPr sz="975"/>
            </a:lvl1pPr>
          </a:lstStyle>
          <a:p>
            <a:endParaRPr lang="id-ID"/>
          </a:p>
        </p:txBody>
      </p:sp>
      <p:sp>
        <p:nvSpPr>
          <p:cNvPr id="45" name="Picture Placeholder 3"/>
          <p:cNvSpPr>
            <a:spLocks noGrp="1"/>
          </p:cNvSpPr>
          <p:nvPr>
            <p:ph type="pic" sz="quarter" idx="14"/>
          </p:nvPr>
        </p:nvSpPr>
        <p:spPr>
          <a:xfrm>
            <a:off x="1522066" y="2683094"/>
            <a:ext cx="2196000" cy="2196000"/>
          </a:xfrm>
          <a:prstGeom prst="diamond">
            <a:avLst/>
          </a:prstGeom>
          <a:ln w="15875">
            <a:noFill/>
          </a:ln>
        </p:spPr>
        <p:txBody>
          <a:bodyPr>
            <a:normAutofit/>
          </a:bodyPr>
          <a:lstStyle>
            <a:lvl1pPr>
              <a:defRPr sz="975"/>
            </a:lvl1pPr>
          </a:lstStyle>
          <a:p>
            <a:endParaRPr lang="id-ID"/>
          </a:p>
        </p:txBody>
      </p:sp>
      <p:sp>
        <p:nvSpPr>
          <p:cNvPr id="46" name="Picture Placeholder 3"/>
          <p:cNvSpPr>
            <a:spLocks noGrp="1"/>
          </p:cNvSpPr>
          <p:nvPr>
            <p:ph type="pic" sz="quarter" idx="15"/>
          </p:nvPr>
        </p:nvSpPr>
        <p:spPr>
          <a:xfrm>
            <a:off x="2662591" y="1499396"/>
            <a:ext cx="2196000" cy="2196000"/>
          </a:xfrm>
          <a:prstGeom prst="diamond">
            <a:avLst/>
          </a:prstGeom>
          <a:ln w="15875">
            <a:noFill/>
          </a:ln>
        </p:spPr>
        <p:txBody>
          <a:bodyPr>
            <a:normAutofit/>
          </a:bodyPr>
          <a:lstStyle>
            <a:lvl1pPr>
              <a:defRPr sz="975"/>
            </a:lvl1pPr>
          </a:lstStyle>
          <a:p>
            <a:endParaRPr lang="id-ID"/>
          </a:p>
        </p:txBody>
      </p:sp>
      <p:sp>
        <p:nvSpPr>
          <p:cNvPr id="47" name="Picture Placeholder 3"/>
          <p:cNvSpPr>
            <a:spLocks noGrp="1"/>
          </p:cNvSpPr>
          <p:nvPr>
            <p:ph type="pic" sz="quarter" idx="16"/>
          </p:nvPr>
        </p:nvSpPr>
        <p:spPr>
          <a:xfrm>
            <a:off x="3803118" y="2683094"/>
            <a:ext cx="2196000" cy="2196000"/>
          </a:xfrm>
          <a:prstGeom prst="diamond">
            <a:avLst/>
          </a:prstGeom>
          <a:ln w="15875">
            <a:noFill/>
          </a:ln>
        </p:spPr>
        <p:txBody>
          <a:bodyPr>
            <a:normAutofit/>
          </a:bodyPr>
          <a:lstStyle>
            <a:lvl1pPr>
              <a:defRPr sz="975"/>
            </a:lvl1pPr>
          </a:lstStyle>
          <a:p>
            <a:endParaRPr lang="id-ID"/>
          </a:p>
        </p:txBody>
      </p:sp>
      <p:sp>
        <p:nvSpPr>
          <p:cNvPr id="48" name="Picture Placeholder 3"/>
          <p:cNvSpPr>
            <a:spLocks noGrp="1"/>
          </p:cNvSpPr>
          <p:nvPr>
            <p:ph type="pic" sz="quarter" idx="17"/>
          </p:nvPr>
        </p:nvSpPr>
        <p:spPr>
          <a:xfrm>
            <a:off x="4943643" y="1499396"/>
            <a:ext cx="2196000" cy="2196000"/>
          </a:xfrm>
          <a:prstGeom prst="diamond">
            <a:avLst/>
          </a:prstGeom>
          <a:ln w="15875">
            <a:noFill/>
          </a:ln>
        </p:spPr>
        <p:txBody>
          <a:bodyPr>
            <a:normAutofit/>
          </a:bodyPr>
          <a:lstStyle>
            <a:lvl1pPr>
              <a:defRPr sz="975"/>
            </a:lvl1pPr>
          </a:lstStyle>
          <a:p>
            <a:endParaRPr lang="id-ID"/>
          </a:p>
        </p:txBody>
      </p:sp>
      <p:sp>
        <p:nvSpPr>
          <p:cNvPr id="49" name="Picture Placeholder 3"/>
          <p:cNvSpPr>
            <a:spLocks noGrp="1"/>
          </p:cNvSpPr>
          <p:nvPr>
            <p:ph type="pic" sz="quarter" idx="18"/>
          </p:nvPr>
        </p:nvSpPr>
        <p:spPr>
          <a:xfrm>
            <a:off x="6084169" y="2687924"/>
            <a:ext cx="2196000" cy="2196000"/>
          </a:xfrm>
          <a:prstGeom prst="diamond">
            <a:avLst/>
          </a:prstGeom>
          <a:ln w="15875">
            <a:noFill/>
          </a:ln>
        </p:spPr>
        <p:txBody>
          <a:bodyPr>
            <a:normAutofit/>
          </a:bodyPr>
          <a:lstStyle>
            <a:lvl1pPr>
              <a:defRPr sz="975"/>
            </a:lvl1pPr>
          </a:lstStyle>
          <a:p>
            <a:endParaRPr lang="id-ID"/>
          </a:p>
        </p:txBody>
      </p:sp>
      <p:sp>
        <p:nvSpPr>
          <p:cNvPr id="50" name="Picture Placeholder 3"/>
          <p:cNvSpPr>
            <a:spLocks noGrp="1"/>
          </p:cNvSpPr>
          <p:nvPr>
            <p:ph type="pic" sz="quarter" idx="19"/>
          </p:nvPr>
        </p:nvSpPr>
        <p:spPr>
          <a:xfrm>
            <a:off x="7224694" y="1504226"/>
            <a:ext cx="2196000" cy="2196000"/>
          </a:xfrm>
          <a:prstGeom prst="diamond">
            <a:avLst/>
          </a:prstGeom>
          <a:ln w="15875">
            <a:noFill/>
          </a:ln>
        </p:spPr>
        <p:txBody>
          <a:bodyPr>
            <a:normAutofit/>
          </a:bodyPr>
          <a:lstStyle>
            <a:lvl1pPr>
              <a:defRPr sz="975"/>
            </a:lvl1pPr>
          </a:lstStyle>
          <a:p>
            <a:endParaRPr lang="id-ID"/>
          </a:p>
        </p:txBody>
      </p:sp>
    </p:spTree>
    <p:extLst>
      <p:ext uri="{BB962C8B-B14F-4D97-AF65-F5344CB8AC3E}">
        <p14:creationId xmlns:p14="http://schemas.microsoft.com/office/powerpoint/2010/main" val="345717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7" name="Pentagon 6"/>
          <p:cNvSpPr/>
          <p:nvPr userDrawn="1"/>
        </p:nvSpPr>
        <p:spPr>
          <a:xfrm rot="10800000">
            <a:off x="9314849" y="510908"/>
            <a:ext cx="59115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8" name="Slide Number Placeholder 4"/>
          <p:cNvSpPr>
            <a:spLocks noGrp="1"/>
          </p:cNvSpPr>
          <p:nvPr>
            <p:ph type="sldNum" sz="quarter" idx="12"/>
          </p:nvPr>
        </p:nvSpPr>
        <p:spPr>
          <a:xfrm>
            <a:off x="9257398" y="545149"/>
            <a:ext cx="526500"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grpSp>
        <p:nvGrpSpPr>
          <p:cNvPr id="31" name="Group 30"/>
          <p:cNvGrpSpPr/>
          <p:nvPr userDrawn="1"/>
        </p:nvGrpSpPr>
        <p:grpSpPr>
          <a:xfrm rot="10800000">
            <a:off x="8903267" y="5570344"/>
            <a:ext cx="1234761"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
        <p:nvSpPr>
          <p:cNvPr id="140" name="Picture Placeholder 3"/>
          <p:cNvSpPr>
            <a:spLocks noGrp="1"/>
          </p:cNvSpPr>
          <p:nvPr>
            <p:ph type="pic" sz="quarter" idx="13"/>
          </p:nvPr>
        </p:nvSpPr>
        <p:spPr>
          <a:xfrm>
            <a:off x="412019" y="1499396"/>
            <a:ext cx="2196000" cy="2196000"/>
          </a:xfrm>
          <a:prstGeom prst="diamond">
            <a:avLst/>
          </a:prstGeom>
          <a:ln w="15875">
            <a:noFill/>
          </a:ln>
        </p:spPr>
        <p:txBody>
          <a:bodyPr>
            <a:normAutofit/>
          </a:bodyPr>
          <a:lstStyle>
            <a:lvl1pPr>
              <a:defRPr sz="975"/>
            </a:lvl1pPr>
          </a:lstStyle>
          <a:p>
            <a:endParaRPr lang="id-ID"/>
          </a:p>
        </p:txBody>
      </p:sp>
      <p:sp>
        <p:nvSpPr>
          <p:cNvPr id="141" name="Picture Placeholder 3"/>
          <p:cNvSpPr>
            <a:spLocks noGrp="1"/>
          </p:cNvSpPr>
          <p:nvPr>
            <p:ph type="pic" sz="quarter" idx="14"/>
          </p:nvPr>
        </p:nvSpPr>
        <p:spPr>
          <a:xfrm>
            <a:off x="1552545" y="2683094"/>
            <a:ext cx="2196000" cy="2196000"/>
          </a:xfrm>
          <a:prstGeom prst="diamond">
            <a:avLst/>
          </a:prstGeom>
          <a:ln w="15875">
            <a:noFill/>
          </a:ln>
        </p:spPr>
        <p:txBody>
          <a:bodyPr>
            <a:normAutofit/>
          </a:bodyPr>
          <a:lstStyle>
            <a:lvl1pPr>
              <a:defRPr sz="975"/>
            </a:lvl1pPr>
          </a:lstStyle>
          <a:p>
            <a:endParaRPr lang="id-ID"/>
          </a:p>
        </p:txBody>
      </p:sp>
      <p:sp>
        <p:nvSpPr>
          <p:cNvPr id="142" name="Picture Placeholder 3"/>
          <p:cNvSpPr>
            <a:spLocks noGrp="1"/>
          </p:cNvSpPr>
          <p:nvPr>
            <p:ph type="pic" sz="quarter" idx="15"/>
          </p:nvPr>
        </p:nvSpPr>
        <p:spPr>
          <a:xfrm>
            <a:off x="2693072" y="1499396"/>
            <a:ext cx="2196000" cy="2196000"/>
          </a:xfrm>
          <a:prstGeom prst="diamond">
            <a:avLst/>
          </a:prstGeom>
          <a:ln w="15875">
            <a:noFill/>
          </a:ln>
        </p:spPr>
        <p:txBody>
          <a:bodyPr>
            <a:normAutofit/>
          </a:bodyPr>
          <a:lstStyle>
            <a:lvl1pPr>
              <a:defRPr sz="975"/>
            </a:lvl1pPr>
          </a:lstStyle>
          <a:p>
            <a:endParaRPr lang="id-ID"/>
          </a:p>
        </p:txBody>
      </p:sp>
      <p:sp>
        <p:nvSpPr>
          <p:cNvPr id="143" name="Picture Placeholder 3"/>
          <p:cNvSpPr>
            <a:spLocks noGrp="1"/>
          </p:cNvSpPr>
          <p:nvPr>
            <p:ph type="pic" sz="quarter" idx="16"/>
          </p:nvPr>
        </p:nvSpPr>
        <p:spPr>
          <a:xfrm>
            <a:off x="3833598" y="2683094"/>
            <a:ext cx="2196000" cy="2196000"/>
          </a:xfrm>
          <a:prstGeom prst="diamond">
            <a:avLst/>
          </a:prstGeom>
          <a:ln w="15875">
            <a:noFill/>
          </a:ln>
        </p:spPr>
        <p:txBody>
          <a:bodyPr>
            <a:normAutofit/>
          </a:bodyPr>
          <a:lstStyle>
            <a:lvl1pPr>
              <a:defRPr sz="975"/>
            </a:lvl1pPr>
          </a:lstStyle>
          <a:p>
            <a:endParaRPr lang="id-ID"/>
          </a:p>
        </p:txBody>
      </p:sp>
      <p:sp>
        <p:nvSpPr>
          <p:cNvPr id="144" name="Picture Placeholder 3"/>
          <p:cNvSpPr>
            <a:spLocks noGrp="1"/>
          </p:cNvSpPr>
          <p:nvPr>
            <p:ph type="pic" sz="quarter" idx="17"/>
          </p:nvPr>
        </p:nvSpPr>
        <p:spPr>
          <a:xfrm>
            <a:off x="4974122" y="1499396"/>
            <a:ext cx="2196000" cy="2196000"/>
          </a:xfrm>
          <a:prstGeom prst="diamond">
            <a:avLst/>
          </a:prstGeom>
          <a:ln w="15875">
            <a:noFill/>
          </a:ln>
        </p:spPr>
        <p:txBody>
          <a:bodyPr>
            <a:normAutofit/>
          </a:bodyPr>
          <a:lstStyle>
            <a:lvl1pPr>
              <a:defRPr sz="975"/>
            </a:lvl1pPr>
          </a:lstStyle>
          <a:p>
            <a:endParaRPr lang="id-ID"/>
          </a:p>
        </p:txBody>
      </p:sp>
      <p:sp>
        <p:nvSpPr>
          <p:cNvPr id="145" name="Picture Placeholder 3"/>
          <p:cNvSpPr>
            <a:spLocks noGrp="1"/>
          </p:cNvSpPr>
          <p:nvPr>
            <p:ph type="pic" sz="quarter" idx="18"/>
          </p:nvPr>
        </p:nvSpPr>
        <p:spPr>
          <a:xfrm>
            <a:off x="6114648" y="2687924"/>
            <a:ext cx="2196000" cy="2196000"/>
          </a:xfrm>
          <a:prstGeom prst="diamond">
            <a:avLst/>
          </a:prstGeom>
          <a:ln w="15875">
            <a:noFill/>
          </a:ln>
        </p:spPr>
        <p:txBody>
          <a:bodyPr>
            <a:normAutofit/>
          </a:bodyPr>
          <a:lstStyle>
            <a:lvl1pPr>
              <a:defRPr sz="975"/>
            </a:lvl1pPr>
          </a:lstStyle>
          <a:p>
            <a:endParaRPr lang="id-ID"/>
          </a:p>
        </p:txBody>
      </p:sp>
      <p:sp>
        <p:nvSpPr>
          <p:cNvPr id="146" name="Picture Placeholder 3"/>
          <p:cNvSpPr>
            <a:spLocks noGrp="1"/>
          </p:cNvSpPr>
          <p:nvPr>
            <p:ph type="pic" sz="quarter" idx="19"/>
          </p:nvPr>
        </p:nvSpPr>
        <p:spPr>
          <a:xfrm>
            <a:off x="7255175" y="1504226"/>
            <a:ext cx="2196000" cy="2196000"/>
          </a:xfrm>
          <a:prstGeom prst="diamond">
            <a:avLst/>
          </a:prstGeom>
          <a:ln w="15875">
            <a:noFill/>
          </a:ln>
        </p:spPr>
        <p:txBody>
          <a:bodyPr>
            <a:normAutofit/>
          </a:bodyPr>
          <a:lstStyle>
            <a:lvl1pPr>
              <a:defRPr sz="975"/>
            </a:lvl1pPr>
          </a:lstStyle>
          <a:p>
            <a:endParaRPr lang="id-ID"/>
          </a:p>
        </p:txBody>
      </p:sp>
    </p:spTree>
    <p:extLst>
      <p:ext uri="{BB962C8B-B14F-4D97-AF65-F5344CB8AC3E}">
        <p14:creationId xmlns:p14="http://schemas.microsoft.com/office/powerpoint/2010/main" val="81692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entagon 6"/>
          <p:cNvSpPr/>
          <p:nvPr userDrawn="1"/>
        </p:nvSpPr>
        <p:spPr>
          <a:xfrm rot="10800000">
            <a:off x="9314849" y="510908"/>
            <a:ext cx="59115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grpSp>
        <p:nvGrpSpPr>
          <p:cNvPr id="31" name="Group 30"/>
          <p:cNvGrpSpPr/>
          <p:nvPr userDrawn="1"/>
        </p:nvGrpSpPr>
        <p:grpSpPr>
          <a:xfrm rot="10800000">
            <a:off x="8903267" y="5570344"/>
            <a:ext cx="1234761"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
        <p:nvSpPr>
          <p:cNvPr id="54" name="Slide Number Placeholder 4"/>
          <p:cNvSpPr>
            <a:spLocks noGrp="1"/>
          </p:cNvSpPr>
          <p:nvPr>
            <p:ph type="sldNum" sz="quarter" idx="12"/>
          </p:nvPr>
        </p:nvSpPr>
        <p:spPr>
          <a:xfrm>
            <a:off x="9257398" y="545149"/>
            <a:ext cx="526500"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
        <p:nvSpPr>
          <p:cNvPr id="68" name="Picture Placeholder 3"/>
          <p:cNvSpPr>
            <a:spLocks noGrp="1"/>
          </p:cNvSpPr>
          <p:nvPr>
            <p:ph type="pic" sz="quarter" idx="13"/>
          </p:nvPr>
        </p:nvSpPr>
        <p:spPr>
          <a:xfrm>
            <a:off x="506831" y="1812713"/>
            <a:ext cx="1692000" cy="1692000"/>
          </a:xfrm>
          <a:prstGeom prst="diamond">
            <a:avLst/>
          </a:prstGeom>
          <a:ln w="19050">
            <a:noFill/>
          </a:ln>
        </p:spPr>
        <p:txBody>
          <a:bodyPr>
            <a:normAutofit/>
          </a:bodyPr>
          <a:lstStyle>
            <a:lvl1pPr>
              <a:defRPr sz="975"/>
            </a:lvl1pPr>
          </a:lstStyle>
          <a:p>
            <a:endParaRPr lang="id-ID"/>
          </a:p>
        </p:txBody>
      </p:sp>
      <p:sp>
        <p:nvSpPr>
          <p:cNvPr id="69" name="Picture Placeholder 3"/>
          <p:cNvSpPr>
            <a:spLocks noGrp="1"/>
          </p:cNvSpPr>
          <p:nvPr>
            <p:ph type="pic" sz="quarter" idx="14"/>
          </p:nvPr>
        </p:nvSpPr>
        <p:spPr>
          <a:xfrm>
            <a:off x="1405040" y="2706124"/>
            <a:ext cx="1692000" cy="1692000"/>
          </a:xfrm>
          <a:prstGeom prst="diamond">
            <a:avLst/>
          </a:prstGeom>
          <a:ln w="19050">
            <a:noFill/>
          </a:ln>
        </p:spPr>
        <p:txBody>
          <a:bodyPr>
            <a:normAutofit/>
          </a:bodyPr>
          <a:lstStyle>
            <a:lvl1pPr>
              <a:defRPr sz="975"/>
            </a:lvl1pPr>
          </a:lstStyle>
          <a:p>
            <a:endParaRPr lang="id-ID"/>
          </a:p>
        </p:txBody>
      </p:sp>
      <p:sp>
        <p:nvSpPr>
          <p:cNvPr id="70" name="Picture Placeholder 3"/>
          <p:cNvSpPr>
            <a:spLocks noGrp="1"/>
          </p:cNvSpPr>
          <p:nvPr>
            <p:ph type="pic" sz="quarter" idx="15"/>
          </p:nvPr>
        </p:nvSpPr>
        <p:spPr>
          <a:xfrm>
            <a:off x="2266319" y="1812713"/>
            <a:ext cx="1692000" cy="1692000"/>
          </a:xfrm>
          <a:prstGeom prst="diamond">
            <a:avLst/>
          </a:prstGeom>
          <a:ln w="19050">
            <a:noFill/>
          </a:ln>
        </p:spPr>
        <p:txBody>
          <a:bodyPr>
            <a:normAutofit/>
          </a:bodyPr>
          <a:lstStyle>
            <a:lvl1pPr>
              <a:defRPr sz="975"/>
            </a:lvl1pPr>
          </a:lstStyle>
          <a:p>
            <a:endParaRPr lang="id-ID"/>
          </a:p>
        </p:txBody>
      </p:sp>
      <p:sp>
        <p:nvSpPr>
          <p:cNvPr id="71" name="Picture Placeholder 3"/>
          <p:cNvSpPr>
            <a:spLocks noGrp="1"/>
          </p:cNvSpPr>
          <p:nvPr>
            <p:ph type="pic" sz="quarter" idx="16"/>
          </p:nvPr>
        </p:nvSpPr>
        <p:spPr>
          <a:xfrm>
            <a:off x="2281560" y="3622395"/>
            <a:ext cx="1692000" cy="1692000"/>
          </a:xfrm>
          <a:prstGeom prst="diamond">
            <a:avLst/>
          </a:prstGeom>
          <a:ln w="19050">
            <a:noFill/>
          </a:ln>
        </p:spPr>
        <p:txBody>
          <a:bodyPr>
            <a:normAutofit/>
          </a:bodyPr>
          <a:lstStyle>
            <a:lvl1pPr>
              <a:defRPr sz="975"/>
            </a:lvl1pPr>
          </a:lstStyle>
          <a:p>
            <a:endParaRPr lang="id-ID"/>
          </a:p>
        </p:txBody>
      </p:sp>
      <p:sp>
        <p:nvSpPr>
          <p:cNvPr id="72" name="Picture Placeholder 3"/>
          <p:cNvSpPr>
            <a:spLocks noGrp="1"/>
          </p:cNvSpPr>
          <p:nvPr>
            <p:ph type="pic" sz="quarter" idx="17"/>
          </p:nvPr>
        </p:nvSpPr>
        <p:spPr>
          <a:xfrm>
            <a:off x="3150458" y="2706124"/>
            <a:ext cx="1692000" cy="1692000"/>
          </a:xfrm>
          <a:prstGeom prst="diamond">
            <a:avLst/>
          </a:prstGeom>
          <a:ln w="19050">
            <a:noFill/>
          </a:ln>
        </p:spPr>
        <p:txBody>
          <a:bodyPr>
            <a:normAutofit/>
          </a:bodyPr>
          <a:lstStyle>
            <a:lvl1pPr>
              <a:defRPr sz="975"/>
            </a:lvl1pPr>
          </a:lstStyle>
          <a:p>
            <a:endParaRPr lang="id-ID"/>
          </a:p>
        </p:txBody>
      </p:sp>
      <p:sp>
        <p:nvSpPr>
          <p:cNvPr id="73" name="Picture Placeholder 3"/>
          <p:cNvSpPr>
            <a:spLocks noGrp="1"/>
          </p:cNvSpPr>
          <p:nvPr>
            <p:ph type="pic" sz="quarter" idx="18"/>
          </p:nvPr>
        </p:nvSpPr>
        <p:spPr>
          <a:xfrm>
            <a:off x="4031479" y="1812713"/>
            <a:ext cx="1692000" cy="1692000"/>
          </a:xfrm>
          <a:prstGeom prst="diamond">
            <a:avLst/>
          </a:prstGeom>
          <a:ln w="19050">
            <a:noFill/>
          </a:ln>
        </p:spPr>
        <p:txBody>
          <a:bodyPr>
            <a:normAutofit/>
          </a:bodyPr>
          <a:lstStyle>
            <a:lvl1pPr>
              <a:defRPr sz="975"/>
            </a:lvl1pPr>
          </a:lstStyle>
          <a:p>
            <a:endParaRPr lang="id-ID"/>
          </a:p>
        </p:txBody>
      </p:sp>
      <p:sp>
        <p:nvSpPr>
          <p:cNvPr id="74" name="Picture Placeholder 3"/>
          <p:cNvSpPr>
            <a:spLocks noGrp="1"/>
          </p:cNvSpPr>
          <p:nvPr>
            <p:ph type="pic" sz="quarter" idx="19"/>
          </p:nvPr>
        </p:nvSpPr>
        <p:spPr>
          <a:xfrm>
            <a:off x="4928140" y="2706124"/>
            <a:ext cx="1692000" cy="1692000"/>
          </a:xfrm>
          <a:prstGeom prst="diamond">
            <a:avLst/>
          </a:prstGeom>
          <a:ln w="19050">
            <a:noFill/>
          </a:ln>
        </p:spPr>
        <p:txBody>
          <a:bodyPr>
            <a:normAutofit/>
          </a:bodyPr>
          <a:lstStyle>
            <a:lvl1pPr>
              <a:defRPr sz="975"/>
            </a:lvl1pPr>
          </a:lstStyle>
          <a:p>
            <a:endParaRPr lang="id-ID"/>
          </a:p>
        </p:txBody>
      </p:sp>
      <p:sp>
        <p:nvSpPr>
          <p:cNvPr id="75" name="Picture Placeholder 3"/>
          <p:cNvSpPr>
            <a:spLocks noGrp="1"/>
          </p:cNvSpPr>
          <p:nvPr>
            <p:ph type="pic" sz="quarter" idx="20"/>
          </p:nvPr>
        </p:nvSpPr>
        <p:spPr>
          <a:xfrm>
            <a:off x="5781799" y="1812713"/>
            <a:ext cx="1692000" cy="1692000"/>
          </a:xfrm>
          <a:prstGeom prst="diamond">
            <a:avLst/>
          </a:prstGeom>
          <a:ln w="19050">
            <a:noFill/>
          </a:ln>
        </p:spPr>
        <p:txBody>
          <a:bodyPr>
            <a:normAutofit/>
          </a:bodyPr>
          <a:lstStyle>
            <a:lvl1pPr>
              <a:defRPr sz="975"/>
            </a:lvl1pPr>
          </a:lstStyle>
          <a:p>
            <a:endParaRPr lang="id-ID"/>
          </a:p>
        </p:txBody>
      </p:sp>
      <p:sp>
        <p:nvSpPr>
          <p:cNvPr id="76" name="Picture Placeholder 3"/>
          <p:cNvSpPr>
            <a:spLocks noGrp="1"/>
          </p:cNvSpPr>
          <p:nvPr>
            <p:ph type="pic" sz="quarter" idx="21"/>
          </p:nvPr>
        </p:nvSpPr>
        <p:spPr>
          <a:xfrm>
            <a:off x="5797039" y="3622395"/>
            <a:ext cx="1692000" cy="1692000"/>
          </a:xfrm>
          <a:prstGeom prst="diamond">
            <a:avLst/>
          </a:prstGeom>
          <a:ln w="19050">
            <a:noFill/>
          </a:ln>
        </p:spPr>
        <p:txBody>
          <a:bodyPr>
            <a:normAutofit/>
          </a:bodyPr>
          <a:lstStyle>
            <a:lvl1pPr>
              <a:defRPr sz="975"/>
            </a:lvl1pPr>
          </a:lstStyle>
          <a:p>
            <a:endParaRPr lang="id-ID"/>
          </a:p>
        </p:txBody>
      </p:sp>
      <p:sp>
        <p:nvSpPr>
          <p:cNvPr id="77" name="Picture Placeholder 3"/>
          <p:cNvSpPr>
            <a:spLocks noGrp="1"/>
          </p:cNvSpPr>
          <p:nvPr>
            <p:ph type="pic" sz="quarter" idx="22"/>
          </p:nvPr>
        </p:nvSpPr>
        <p:spPr>
          <a:xfrm>
            <a:off x="6673557" y="2706124"/>
            <a:ext cx="1692000" cy="1692000"/>
          </a:xfrm>
          <a:prstGeom prst="diamond">
            <a:avLst/>
          </a:prstGeom>
          <a:ln w="19050">
            <a:noFill/>
          </a:ln>
        </p:spPr>
        <p:txBody>
          <a:bodyPr>
            <a:normAutofit/>
          </a:bodyPr>
          <a:lstStyle>
            <a:lvl1pPr>
              <a:defRPr sz="975"/>
            </a:lvl1pPr>
          </a:lstStyle>
          <a:p>
            <a:endParaRPr lang="id-ID"/>
          </a:p>
        </p:txBody>
      </p:sp>
      <p:sp>
        <p:nvSpPr>
          <p:cNvPr id="78" name="Picture Placeholder 3"/>
          <p:cNvSpPr>
            <a:spLocks noGrp="1"/>
          </p:cNvSpPr>
          <p:nvPr>
            <p:ph type="pic" sz="quarter" idx="23"/>
          </p:nvPr>
        </p:nvSpPr>
        <p:spPr>
          <a:xfrm>
            <a:off x="7546958" y="1812713"/>
            <a:ext cx="1692000" cy="1692000"/>
          </a:xfrm>
          <a:prstGeom prst="diamond">
            <a:avLst/>
          </a:prstGeom>
          <a:ln w="19050">
            <a:noFill/>
          </a:ln>
        </p:spPr>
        <p:txBody>
          <a:bodyPr>
            <a:normAutofit/>
          </a:bodyPr>
          <a:lstStyle>
            <a:lvl1pPr>
              <a:defRPr sz="975"/>
            </a:lvl1pPr>
          </a:lstStyle>
          <a:p>
            <a:endParaRPr lang="id-ID"/>
          </a:p>
        </p:txBody>
      </p:sp>
      <p:sp>
        <p:nvSpPr>
          <p:cNvPr id="79" name="Picture Placeholder 3"/>
          <p:cNvSpPr>
            <a:spLocks noGrp="1"/>
          </p:cNvSpPr>
          <p:nvPr>
            <p:ph type="pic" sz="quarter" idx="24"/>
          </p:nvPr>
        </p:nvSpPr>
        <p:spPr>
          <a:xfrm>
            <a:off x="4039098" y="3622395"/>
            <a:ext cx="1692000" cy="1692000"/>
          </a:xfrm>
          <a:prstGeom prst="diamond">
            <a:avLst/>
          </a:prstGeom>
          <a:ln w="19050">
            <a:noFill/>
          </a:ln>
        </p:spPr>
        <p:txBody>
          <a:bodyPr>
            <a:normAutofit/>
          </a:bodyPr>
          <a:lstStyle>
            <a:lvl1pPr>
              <a:defRPr sz="975"/>
            </a:lvl1pPr>
          </a:lstStyle>
          <a:p>
            <a:endParaRPr lang="id-ID"/>
          </a:p>
        </p:txBody>
      </p:sp>
    </p:spTree>
    <p:extLst>
      <p:ext uri="{BB962C8B-B14F-4D97-AF65-F5344CB8AC3E}">
        <p14:creationId xmlns:p14="http://schemas.microsoft.com/office/powerpoint/2010/main" val="233685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latin typeface="Museo Sans 300"/>
              </a:rPr>
              <a:t>v</a:t>
            </a:r>
            <a:endParaRPr lang="id-ID" sz="1200" dirty="0">
              <a:latin typeface="Museo Sans 300"/>
            </a:endParaRPr>
          </a:p>
        </p:txBody>
      </p:sp>
      <p:sp>
        <p:nvSpPr>
          <p:cNvPr id="5" name="Slide Number Placeholder 4"/>
          <p:cNvSpPr>
            <a:spLocks noGrp="1"/>
          </p:cNvSpPr>
          <p:nvPr>
            <p:ph type="sldNum" sz="quarter" idx="12"/>
          </p:nvPr>
        </p:nvSpPr>
        <p:spPr>
          <a:xfrm>
            <a:off x="945247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7" name="Picture Placeholder 6"/>
          <p:cNvSpPr>
            <a:spLocks noGrp="1"/>
          </p:cNvSpPr>
          <p:nvPr>
            <p:ph type="pic" sz="quarter" idx="13"/>
          </p:nvPr>
        </p:nvSpPr>
        <p:spPr>
          <a:xfrm>
            <a:off x="0" y="1989138"/>
            <a:ext cx="9906000" cy="2887662"/>
          </a:xfrm>
        </p:spPr>
        <p:txBody>
          <a:bodyPr/>
          <a:lstStyle/>
          <a:p>
            <a:endParaRPr lang="id-ID"/>
          </a:p>
        </p:txBody>
      </p:sp>
    </p:spTree>
    <p:extLst>
      <p:ext uri="{BB962C8B-B14F-4D97-AF65-F5344CB8AC3E}">
        <p14:creationId xmlns:p14="http://schemas.microsoft.com/office/powerpoint/2010/main" val="15162614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7" name="Pentagon 6"/>
          <p:cNvSpPr/>
          <p:nvPr userDrawn="1"/>
        </p:nvSpPr>
        <p:spPr>
          <a:xfrm rot="10800000">
            <a:off x="9314849" y="510908"/>
            <a:ext cx="59115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grpSp>
        <p:nvGrpSpPr>
          <p:cNvPr id="31" name="Group 30"/>
          <p:cNvGrpSpPr/>
          <p:nvPr userDrawn="1"/>
        </p:nvGrpSpPr>
        <p:grpSpPr>
          <a:xfrm rot="10800000">
            <a:off x="8903267" y="5570344"/>
            <a:ext cx="1234761"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
        <p:nvSpPr>
          <p:cNvPr id="140" name="Picture Placeholder 3"/>
          <p:cNvSpPr>
            <a:spLocks noGrp="1"/>
          </p:cNvSpPr>
          <p:nvPr>
            <p:ph type="pic" sz="quarter" idx="13"/>
          </p:nvPr>
        </p:nvSpPr>
        <p:spPr>
          <a:xfrm>
            <a:off x="506831" y="1812713"/>
            <a:ext cx="1692000" cy="1692000"/>
          </a:xfrm>
          <a:prstGeom prst="diamond">
            <a:avLst/>
          </a:prstGeom>
          <a:ln w="19050">
            <a:noFill/>
          </a:ln>
        </p:spPr>
        <p:txBody>
          <a:bodyPr>
            <a:normAutofit/>
          </a:bodyPr>
          <a:lstStyle>
            <a:lvl1pPr>
              <a:defRPr sz="975"/>
            </a:lvl1pPr>
          </a:lstStyle>
          <a:p>
            <a:endParaRPr lang="id-ID"/>
          </a:p>
        </p:txBody>
      </p:sp>
      <p:sp>
        <p:nvSpPr>
          <p:cNvPr id="44" name="Picture Placeholder 3"/>
          <p:cNvSpPr>
            <a:spLocks noGrp="1"/>
          </p:cNvSpPr>
          <p:nvPr>
            <p:ph type="pic" sz="quarter" idx="14"/>
          </p:nvPr>
        </p:nvSpPr>
        <p:spPr>
          <a:xfrm>
            <a:off x="1405040" y="2706124"/>
            <a:ext cx="1692000" cy="1692000"/>
          </a:xfrm>
          <a:prstGeom prst="diamond">
            <a:avLst/>
          </a:prstGeom>
          <a:ln w="19050">
            <a:noFill/>
          </a:ln>
        </p:spPr>
        <p:txBody>
          <a:bodyPr>
            <a:normAutofit/>
          </a:bodyPr>
          <a:lstStyle>
            <a:lvl1pPr>
              <a:defRPr sz="975"/>
            </a:lvl1pPr>
          </a:lstStyle>
          <a:p>
            <a:endParaRPr lang="id-ID"/>
          </a:p>
        </p:txBody>
      </p:sp>
      <p:sp>
        <p:nvSpPr>
          <p:cNvPr id="45" name="Picture Placeholder 3"/>
          <p:cNvSpPr>
            <a:spLocks noGrp="1"/>
          </p:cNvSpPr>
          <p:nvPr>
            <p:ph type="pic" sz="quarter" idx="15"/>
          </p:nvPr>
        </p:nvSpPr>
        <p:spPr>
          <a:xfrm>
            <a:off x="2266319" y="1812713"/>
            <a:ext cx="1692000" cy="1692000"/>
          </a:xfrm>
          <a:prstGeom prst="diamond">
            <a:avLst/>
          </a:prstGeom>
          <a:ln w="19050">
            <a:noFill/>
          </a:ln>
        </p:spPr>
        <p:txBody>
          <a:bodyPr>
            <a:normAutofit/>
          </a:bodyPr>
          <a:lstStyle>
            <a:lvl1pPr>
              <a:defRPr sz="975"/>
            </a:lvl1pPr>
          </a:lstStyle>
          <a:p>
            <a:endParaRPr lang="id-ID"/>
          </a:p>
        </p:txBody>
      </p:sp>
      <p:sp>
        <p:nvSpPr>
          <p:cNvPr id="46" name="Picture Placeholder 3"/>
          <p:cNvSpPr>
            <a:spLocks noGrp="1"/>
          </p:cNvSpPr>
          <p:nvPr>
            <p:ph type="pic" sz="quarter" idx="16"/>
          </p:nvPr>
        </p:nvSpPr>
        <p:spPr>
          <a:xfrm>
            <a:off x="2281560" y="3622395"/>
            <a:ext cx="1692000" cy="1692000"/>
          </a:xfrm>
          <a:prstGeom prst="diamond">
            <a:avLst/>
          </a:prstGeom>
          <a:ln w="19050">
            <a:noFill/>
          </a:ln>
        </p:spPr>
        <p:txBody>
          <a:bodyPr>
            <a:normAutofit/>
          </a:bodyPr>
          <a:lstStyle>
            <a:lvl1pPr>
              <a:defRPr sz="975"/>
            </a:lvl1pPr>
          </a:lstStyle>
          <a:p>
            <a:endParaRPr lang="id-ID"/>
          </a:p>
        </p:txBody>
      </p:sp>
      <p:sp>
        <p:nvSpPr>
          <p:cNvPr id="47" name="Picture Placeholder 3"/>
          <p:cNvSpPr>
            <a:spLocks noGrp="1"/>
          </p:cNvSpPr>
          <p:nvPr>
            <p:ph type="pic" sz="quarter" idx="17"/>
          </p:nvPr>
        </p:nvSpPr>
        <p:spPr>
          <a:xfrm>
            <a:off x="3150458" y="2706124"/>
            <a:ext cx="1692000" cy="1692000"/>
          </a:xfrm>
          <a:prstGeom prst="diamond">
            <a:avLst/>
          </a:prstGeom>
          <a:ln w="19050">
            <a:noFill/>
          </a:ln>
        </p:spPr>
        <p:txBody>
          <a:bodyPr>
            <a:normAutofit/>
          </a:bodyPr>
          <a:lstStyle>
            <a:lvl1pPr>
              <a:defRPr sz="975"/>
            </a:lvl1pPr>
          </a:lstStyle>
          <a:p>
            <a:endParaRPr lang="id-ID"/>
          </a:p>
        </p:txBody>
      </p:sp>
      <p:sp>
        <p:nvSpPr>
          <p:cNvPr id="48" name="Picture Placeholder 3"/>
          <p:cNvSpPr>
            <a:spLocks noGrp="1"/>
          </p:cNvSpPr>
          <p:nvPr>
            <p:ph type="pic" sz="quarter" idx="18"/>
          </p:nvPr>
        </p:nvSpPr>
        <p:spPr>
          <a:xfrm>
            <a:off x="4031479" y="1812713"/>
            <a:ext cx="1692000" cy="1692000"/>
          </a:xfrm>
          <a:prstGeom prst="diamond">
            <a:avLst/>
          </a:prstGeom>
          <a:ln w="19050">
            <a:noFill/>
          </a:ln>
        </p:spPr>
        <p:txBody>
          <a:bodyPr>
            <a:normAutofit/>
          </a:bodyPr>
          <a:lstStyle>
            <a:lvl1pPr>
              <a:defRPr sz="975"/>
            </a:lvl1pPr>
          </a:lstStyle>
          <a:p>
            <a:endParaRPr lang="id-ID"/>
          </a:p>
        </p:txBody>
      </p:sp>
      <p:sp>
        <p:nvSpPr>
          <p:cNvPr id="49" name="Picture Placeholder 3"/>
          <p:cNvSpPr>
            <a:spLocks noGrp="1"/>
          </p:cNvSpPr>
          <p:nvPr>
            <p:ph type="pic" sz="quarter" idx="19"/>
          </p:nvPr>
        </p:nvSpPr>
        <p:spPr>
          <a:xfrm>
            <a:off x="4928140" y="2706124"/>
            <a:ext cx="1692000" cy="1692000"/>
          </a:xfrm>
          <a:prstGeom prst="diamond">
            <a:avLst/>
          </a:prstGeom>
          <a:ln w="19050">
            <a:noFill/>
          </a:ln>
        </p:spPr>
        <p:txBody>
          <a:bodyPr>
            <a:normAutofit/>
          </a:bodyPr>
          <a:lstStyle>
            <a:lvl1pPr>
              <a:defRPr sz="975"/>
            </a:lvl1pPr>
          </a:lstStyle>
          <a:p>
            <a:endParaRPr lang="id-ID"/>
          </a:p>
        </p:txBody>
      </p:sp>
      <p:sp>
        <p:nvSpPr>
          <p:cNvPr id="50" name="Picture Placeholder 3"/>
          <p:cNvSpPr>
            <a:spLocks noGrp="1"/>
          </p:cNvSpPr>
          <p:nvPr>
            <p:ph type="pic" sz="quarter" idx="20"/>
          </p:nvPr>
        </p:nvSpPr>
        <p:spPr>
          <a:xfrm>
            <a:off x="5781799" y="1812713"/>
            <a:ext cx="1692000" cy="1692000"/>
          </a:xfrm>
          <a:prstGeom prst="diamond">
            <a:avLst/>
          </a:prstGeom>
          <a:ln w="19050">
            <a:noFill/>
          </a:ln>
        </p:spPr>
        <p:txBody>
          <a:bodyPr>
            <a:normAutofit/>
          </a:bodyPr>
          <a:lstStyle>
            <a:lvl1pPr>
              <a:defRPr sz="975"/>
            </a:lvl1pPr>
          </a:lstStyle>
          <a:p>
            <a:endParaRPr lang="id-ID"/>
          </a:p>
        </p:txBody>
      </p:sp>
      <p:sp>
        <p:nvSpPr>
          <p:cNvPr id="51" name="Picture Placeholder 3"/>
          <p:cNvSpPr>
            <a:spLocks noGrp="1"/>
          </p:cNvSpPr>
          <p:nvPr>
            <p:ph type="pic" sz="quarter" idx="21"/>
          </p:nvPr>
        </p:nvSpPr>
        <p:spPr>
          <a:xfrm>
            <a:off x="5797039" y="3622395"/>
            <a:ext cx="1692000" cy="1692000"/>
          </a:xfrm>
          <a:prstGeom prst="diamond">
            <a:avLst/>
          </a:prstGeom>
          <a:ln w="19050">
            <a:noFill/>
          </a:ln>
        </p:spPr>
        <p:txBody>
          <a:bodyPr>
            <a:normAutofit/>
          </a:bodyPr>
          <a:lstStyle>
            <a:lvl1pPr>
              <a:defRPr sz="975"/>
            </a:lvl1pPr>
          </a:lstStyle>
          <a:p>
            <a:endParaRPr lang="id-ID"/>
          </a:p>
        </p:txBody>
      </p:sp>
      <p:sp>
        <p:nvSpPr>
          <p:cNvPr id="52" name="Picture Placeholder 3"/>
          <p:cNvSpPr>
            <a:spLocks noGrp="1"/>
          </p:cNvSpPr>
          <p:nvPr>
            <p:ph type="pic" sz="quarter" idx="22"/>
          </p:nvPr>
        </p:nvSpPr>
        <p:spPr>
          <a:xfrm>
            <a:off x="6673557" y="2706124"/>
            <a:ext cx="1692000" cy="1692000"/>
          </a:xfrm>
          <a:prstGeom prst="diamond">
            <a:avLst/>
          </a:prstGeom>
          <a:ln w="19050">
            <a:noFill/>
          </a:ln>
        </p:spPr>
        <p:txBody>
          <a:bodyPr>
            <a:normAutofit/>
          </a:bodyPr>
          <a:lstStyle>
            <a:lvl1pPr>
              <a:defRPr sz="975"/>
            </a:lvl1pPr>
          </a:lstStyle>
          <a:p>
            <a:endParaRPr lang="id-ID"/>
          </a:p>
        </p:txBody>
      </p:sp>
      <p:sp>
        <p:nvSpPr>
          <p:cNvPr id="53" name="Picture Placeholder 3"/>
          <p:cNvSpPr>
            <a:spLocks noGrp="1"/>
          </p:cNvSpPr>
          <p:nvPr>
            <p:ph type="pic" sz="quarter" idx="23"/>
          </p:nvPr>
        </p:nvSpPr>
        <p:spPr>
          <a:xfrm>
            <a:off x="7546958" y="1812713"/>
            <a:ext cx="1692000" cy="1692000"/>
          </a:xfrm>
          <a:prstGeom prst="diamond">
            <a:avLst/>
          </a:prstGeom>
          <a:ln w="19050">
            <a:noFill/>
          </a:ln>
        </p:spPr>
        <p:txBody>
          <a:bodyPr>
            <a:normAutofit/>
          </a:bodyPr>
          <a:lstStyle>
            <a:lvl1pPr>
              <a:defRPr sz="975"/>
            </a:lvl1pPr>
          </a:lstStyle>
          <a:p>
            <a:endParaRPr lang="id-ID"/>
          </a:p>
        </p:txBody>
      </p:sp>
      <p:sp>
        <p:nvSpPr>
          <p:cNvPr id="54" name="Slide Number Placeholder 4"/>
          <p:cNvSpPr>
            <a:spLocks noGrp="1"/>
          </p:cNvSpPr>
          <p:nvPr>
            <p:ph type="sldNum" sz="quarter" idx="12"/>
          </p:nvPr>
        </p:nvSpPr>
        <p:spPr>
          <a:xfrm>
            <a:off x="9257398" y="545149"/>
            <a:ext cx="526500"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
        <p:nvSpPr>
          <p:cNvPr id="55" name="Picture Placeholder 3"/>
          <p:cNvSpPr>
            <a:spLocks noGrp="1"/>
          </p:cNvSpPr>
          <p:nvPr>
            <p:ph type="pic" sz="quarter" idx="24"/>
          </p:nvPr>
        </p:nvSpPr>
        <p:spPr>
          <a:xfrm>
            <a:off x="4039098" y="3622395"/>
            <a:ext cx="1692000" cy="1692000"/>
          </a:xfrm>
          <a:prstGeom prst="diamond">
            <a:avLst/>
          </a:prstGeom>
          <a:ln w="19050">
            <a:noFill/>
          </a:ln>
        </p:spPr>
        <p:txBody>
          <a:bodyPr>
            <a:normAutofit/>
          </a:bodyPr>
          <a:lstStyle>
            <a:lvl1pPr>
              <a:defRPr sz="975"/>
            </a:lvl1pPr>
          </a:lstStyle>
          <a:p>
            <a:endParaRPr lang="id-ID"/>
          </a:p>
        </p:txBody>
      </p:sp>
    </p:spTree>
    <p:extLst>
      <p:ext uri="{BB962C8B-B14F-4D97-AF65-F5344CB8AC3E}">
        <p14:creationId xmlns:p14="http://schemas.microsoft.com/office/powerpoint/2010/main" val="251074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userDrawn="1">
            <p:ph type="sldNum" sz="quarter" idx="12"/>
          </p:nvPr>
        </p:nvSpPr>
        <p:spPr>
          <a:xfrm>
            <a:off x="9452471" y="545149"/>
            <a:ext cx="468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419549731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grpSp>
        <p:nvGrpSpPr>
          <p:cNvPr id="62" name="Group 61"/>
          <p:cNvGrpSpPr/>
          <p:nvPr userDrawn="1"/>
        </p:nvGrpSpPr>
        <p:grpSpPr>
          <a:xfrm>
            <a:off x="5388280" y="-17633"/>
            <a:ext cx="5584521" cy="6858000"/>
            <a:chOff x="5973431" y="0"/>
            <a:chExt cx="6218569" cy="6858000"/>
          </a:xfrm>
        </p:grpSpPr>
        <p:sp>
          <p:nvSpPr>
            <p:cNvPr id="63"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4"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5"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7"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8"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9"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3"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4"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5"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6"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7"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8"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9"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0"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1"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2"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3"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4"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5"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6"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7"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8"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9"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0"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1"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2"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3"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4"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5"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6"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7"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8"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9"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0"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1"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2"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3"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4"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5"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6"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7"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8"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9"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0"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1"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2"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3"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4"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5"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6"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7"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userDrawn="1">
            <p:ph type="sldNum" sz="quarter" idx="12"/>
          </p:nvPr>
        </p:nvSpPr>
        <p:spPr>
          <a:xfrm>
            <a:off x="9452471" y="545149"/>
            <a:ext cx="396000"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
        <p:nvSpPr>
          <p:cNvPr id="61" name="Picture Placeholder 3"/>
          <p:cNvSpPr>
            <a:spLocks noGrp="1"/>
          </p:cNvSpPr>
          <p:nvPr>
            <p:ph type="pic" sz="quarter" idx="13"/>
          </p:nvPr>
        </p:nvSpPr>
        <p:spPr>
          <a:xfrm>
            <a:off x="1127325" y="2266951"/>
            <a:ext cx="3402608" cy="2152650"/>
          </a:xfrm>
        </p:spPr>
        <p:txBody>
          <a:bodyPr/>
          <a:lstStyle/>
          <a:p>
            <a:endParaRPr lang="id-ID"/>
          </a:p>
        </p:txBody>
      </p:sp>
    </p:spTree>
    <p:extLst>
      <p:ext uri="{BB962C8B-B14F-4D97-AF65-F5344CB8AC3E}">
        <p14:creationId xmlns:p14="http://schemas.microsoft.com/office/powerpoint/2010/main" val="277964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right)">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grpSp>
        <p:nvGrpSpPr>
          <p:cNvPr id="131" name="Group 130"/>
          <p:cNvGrpSpPr/>
          <p:nvPr userDrawn="1"/>
        </p:nvGrpSpPr>
        <p:grpSpPr>
          <a:xfrm>
            <a:off x="5388280" y="-17633"/>
            <a:ext cx="5584521" cy="6858000"/>
            <a:chOff x="5973431" y="0"/>
            <a:chExt cx="6218569" cy="6858000"/>
          </a:xfrm>
        </p:grpSpPr>
        <p:sp>
          <p:nvSpPr>
            <p:cNvPr id="132"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3"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4"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5"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6"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7"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8"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9"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0"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1"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2"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3"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4"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5"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6"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7"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8"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9"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0"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1"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2"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3"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4"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5"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6"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7"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8"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9"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0"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1"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2"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3"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4"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5"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6"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7"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8"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9"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0"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1"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2"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3"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4"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5"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6"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7"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8"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9"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0"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1"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2"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3"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4"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5"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6"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
        <p:nvSpPr>
          <p:cNvPr id="6" name="Pentagon 5"/>
          <p:cNvSpPr/>
          <p:nvPr userDrawn="1"/>
        </p:nvSpPr>
        <p:spPr>
          <a:xfrm rot="10800000">
            <a:off x="9314849" y="510908"/>
            <a:ext cx="59115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userDrawn="1">
            <p:ph type="sldNum" sz="quarter" idx="12"/>
          </p:nvPr>
        </p:nvSpPr>
        <p:spPr>
          <a:xfrm>
            <a:off x="945247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4" name="Picture Placeholder 3"/>
          <p:cNvSpPr>
            <a:spLocks noGrp="1"/>
          </p:cNvSpPr>
          <p:nvPr>
            <p:ph type="pic" sz="quarter" idx="13"/>
          </p:nvPr>
        </p:nvSpPr>
        <p:spPr>
          <a:xfrm>
            <a:off x="1127325" y="2266951"/>
            <a:ext cx="3402608" cy="2152650"/>
          </a:xfrm>
        </p:spPr>
        <p:txBody>
          <a:bodyPr/>
          <a:lstStyle/>
          <a:p>
            <a:endParaRPr lang="id-ID"/>
          </a:p>
        </p:txBody>
      </p:sp>
    </p:spTree>
    <p:extLst>
      <p:ext uri="{BB962C8B-B14F-4D97-AF65-F5344CB8AC3E}">
        <p14:creationId xmlns:p14="http://schemas.microsoft.com/office/powerpoint/2010/main" val="340286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righ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0_Custom Layout">
    <p:spTree>
      <p:nvGrpSpPr>
        <p:cNvPr id="1" name=""/>
        <p:cNvGrpSpPr/>
        <p:nvPr/>
      </p:nvGrpSpPr>
      <p:grpSpPr>
        <a:xfrm>
          <a:off x="0" y="0"/>
          <a:ext cx="0" cy="0"/>
          <a:chOff x="0" y="0"/>
          <a:chExt cx="0" cy="0"/>
        </a:xfrm>
      </p:grpSpPr>
      <p:grpSp>
        <p:nvGrpSpPr>
          <p:cNvPr id="131" name="Group 130"/>
          <p:cNvGrpSpPr/>
          <p:nvPr userDrawn="1"/>
        </p:nvGrpSpPr>
        <p:grpSpPr>
          <a:xfrm>
            <a:off x="5512106" y="-17633"/>
            <a:ext cx="5422595" cy="6858000"/>
            <a:chOff x="5973431" y="0"/>
            <a:chExt cx="6218569" cy="6858000"/>
          </a:xfrm>
        </p:grpSpPr>
        <p:sp>
          <p:nvSpPr>
            <p:cNvPr id="132"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3"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4"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5"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6"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7"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8"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9"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0"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1"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2"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3"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4"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5"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6"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7"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8"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9"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0"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1"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2"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3"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4"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5"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6"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7"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8"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9"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0"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1"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2"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3"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4"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5"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6"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7"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8"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9"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0"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1"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2"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3"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4"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5"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6"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7"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8"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9"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0"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1"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2"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3"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4"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5"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6"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
        <p:nvSpPr>
          <p:cNvPr id="6" name="Pentagon 5"/>
          <p:cNvSpPr/>
          <p:nvPr userDrawn="1"/>
        </p:nvSpPr>
        <p:spPr>
          <a:xfrm rot="10800000">
            <a:off x="9314849" y="510908"/>
            <a:ext cx="59115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userDrawn="1">
            <p:ph type="sldNum" sz="quarter" idx="12"/>
          </p:nvPr>
        </p:nvSpPr>
        <p:spPr>
          <a:xfrm>
            <a:off x="9438583" y="545149"/>
            <a:ext cx="468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308691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righ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grpSp>
        <p:nvGrpSpPr>
          <p:cNvPr id="53" name="Group 52"/>
          <p:cNvGrpSpPr/>
          <p:nvPr userDrawn="1"/>
        </p:nvGrpSpPr>
        <p:grpSpPr>
          <a:xfrm>
            <a:off x="6319974" y="0"/>
            <a:ext cx="4500426" cy="6858000"/>
            <a:chOff x="7790152" y="0"/>
            <a:chExt cx="5088585" cy="6858000"/>
          </a:xfrm>
        </p:grpSpPr>
        <p:sp>
          <p:nvSpPr>
            <p:cNvPr id="54"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1"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2"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3"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4"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3"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4"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5"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6"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7"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8"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9"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0"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1"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2"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3"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4"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5"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6"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7"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8"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9"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0"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1"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2"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3"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4"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5"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6"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7"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8"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9"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0"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1"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2"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3"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4"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0"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1"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userDrawn="1">
            <p:ph type="sldNum" sz="quarter" idx="12"/>
          </p:nvPr>
        </p:nvSpPr>
        <p:spPr>
          <a:xfrm>
            <a:off x="945247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52" name="Picture Placeholder 3"/>
          <p:cNvSpPr>
            <a:spLocks noGrp="1"/>
          </p:cNvSpPr>
          <p:nvPr>
            <p:ph type="pic" sz="quarter" idx="13"/>
          </p:nvPr>
        </p:nvSpPr>
        <p:spPr>
          <a:xfrm>
            <a:off x="7134111" y="2181225"/>
            <a:ext cx="1550250" cy="2657475"/>
          </a:xfrm>
        </p:spPr>
        <p:txBody>
          <a:bodyPr/>
          <a:lstStyle/>
          <a:p>
            <a:endParaRPr lang="id-ID"/>
          </a:p>
        </p:txBody>
      </p:sp>
    </p:spTree>
    <p:extLst>
      <p:ext uri="{BB962C8B-B14F-4D97-AF65-F5344CB8AC3E}">
        <p14:creationId xmlns:p14="http://schemas.microsoft.com/office/powerpoint/2010/main" val="388933605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grpSp>
        <p:nvGrpSpPr>
          <p:cNvPr id="2" name="Group 1"/>
          <p:cNvGrpSpPr/>
          <p:nvPr userDrawn="1"/>
        </p:nvGrpSpPr>
        <p:grpSpPr>
          <a:xfrm>
            <a:off x="6319974" y="0"/>
            <a:ext cx="4500426" cy="6858000"/>
            <a:chOff x="7790152" y="0"/>
            <a:chExt cx="5088585" cy="6858000"/>
          </a:xfrm>
        </p:grpSpPr>
        <p:sp>
          <p:nvSpPr>
            <p:cNvPr id="8"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7"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8"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9"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0"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1"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2"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3"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0"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1"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5"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6"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7"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8"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9"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0"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
        <p:nvSpPr>
          <p:cNvPr id="6" name="Pentagon 5"/>
          <p:cNvSpPr/>
          <p:nvPr userDrawn="1"/>
        </p:nvSpPr>
        <p:spPr>
          <a:xfrm rot="10800000">
            <a:off x="9314849" y="510908"/>
            <a:ext cx="59115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userDrawn="1">
            <p:ph type="sldNum" sz="quarter" idx="12"/>
          </p:nvPr>
        </p:nvSpPr>
        <p:spPr>
          <a:xfrm>
            <a:off x="9452471" y="545149"/>
            <a:ext cx="396000"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
        <p:nvSpPr>
          <p:cNvPr id="4" name="Picture Placeholder 3"/>
          <p:cNvSpPr>
            <a:spLocks noGrp="1"/>
          </p:cNvSpPr>
          <p:nvPr>
            <p:ph type="pic" sz="quarter" idx="13"/>
          </p:nvPr>
        </p:nvSpPr>
        <p:spPr>
          <a:xfrm>
            <a:off x="7134111" y="2181225"/>
            <a:ext cx="1550250" cy="2657475"/>
          </a:xfrm>
        </p:spPr>
        <p:txBody>
          <a:bodyPr/>
          <a:lstStyle/>
          <a:p>
            <a:endParaRPr lang="id-ID"/>
          </a:p>
        </p:txBody>
      </p:sp>
    </p:spTree>
    <p:extLst>
      <p:ext uri="{BB962C8B-B14F-4D97-AF65-F5344CB8AC3E}">
        <p14:creationId xmlns:p14="http://schemas.microsoft.com/office/powerpoint/2010/main" val="209128996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394465" y="545149"/>
            <a:ext cx="49725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4302396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394465" y="545149"/>
            <a:ext cx="49725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4" name="Picture Placeholder 2"/>
          <p:cNvSpPr>
            <a:spLocks noGrp="1"/>
          </p:cNvSpPr>
          <p:nvPr>
            <p:ph type="pic" sz="quarter" idx="10"/>
          </p:nvPr>
        </p:nvSpPr>
        <p:spPr>
          <a:xfrm>
            <a:off x="6409614" y="2114551"/>
            <a:ext cx="1734262" cy="2619375"/>
          </a:xfrm>
        </p:spPr>
        <p:txBody>
          <a:bodyPr/>
          <a:lstStyle/>
          <a:p>
            <a:endParaRPr lang="id-ID"/>
          </a:p>
        </p:txBody>
      </p:sp>
    </p:spTree>
    <p:extLst>
      <p:ext uri="{BB962C8B-B14F-4D97-AF65-F5344CB8AC3E}">
        <p14:creationId xmlns:p14="http://schemas.microsoft.com/office/powerpoint/2010/main" val="72584065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394465" y="545149"/>
            <a:ext cx="49725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25606580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entagon 6"/>
          <p:cNvSpPr/>
          <p:nvPr userDrawn="1"/>
        </p:nvSpPr>
        <p:spPr>
          <a:xfrm rot="10800000">
            <a:off x="9314849" y="510908"/>
            <a:ext cx="59115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8" name="Slide Number Placeholder 4"/>
          <p:cNvSpPr>
            <a:spLocks noGrp="1"/>
          </p:cNvSpPr>
          <p:nvPr>
            <p:ph type="sldNum" sz="quarter" idx="12"/>
          </p:nvPr>
        </p:nvSpPr>
        <p:spPr>
          <a:xfrm>
            <a:off x="9257398" y="545149"/>
            <a:ext cx="526500"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
        <p:nvSpPr>
          <p:cNvPr id="3" name="Picture Placeholder 2"/>
          <p:cNvSpPr>
            <a:spLocks noGrp="1"/>
          </p:cNvSpPr>
          <p:nvPr>
            <p:ph type="pic" sz="quarter" idx="13"/>
          </p:nvPr>
        </p:nvSpPr>
        <p:spPr>
          <a:xfrm>
            <a:off x="914616" y="1854003"/>
            <a:ext cx="1764000" cy="1764000"/>
          </a:xfrm>
          <a:prstGeom prst="diamond">
            <a:avLst/>
          </a:prstGeom>
        </p:spPr>
        <p:txBody>
          <a:bodyPr>
            <a:normAutofit/>
          </a:bodyPr>
          <a:lstStyle>
            <a:lvl1pPr>
              <a:defRPr sz="1300"/>
            </a:lvl1pPr>
          </a:lstStyle>
          <a:p>
            <a:endParaRPr lang="id-ID" dirty="0"/>
          </a:p>
        </p:txBody>
      </p:sp>
      <p:sp>
        <p:nvSpPr>
          <p:cNvPr id="6" name="Picture Placeholder 2"/>
          <p:cNvSpPr>
            <a:spLocks noGrp="1"/>
          </p:cNvSpPr>
          <p:nvPr>
            <p:ph type="pic" sz="quarter" idx="14"/>
          </p:nvPr>
        </p:nvSpPr>
        <p:spPr>
          <a:xfrm>
            <a:off x="3066902" y="1854003"/>
            <a:ext cx="1764000" cy="1764000"/>
          </a:xfrm>
          <a:prstGeom prst="diamond">
            <a:avLst/>
          </a:prstGeom>
        </p:spPr>
        <p:txBody>
          <a:bodyPr>
            <a:normAutofit/>
          </a:bodyPr>
          <a:lstStyle>
            <a:lvl1pPr>
              <a:defRPr sz="1300"/>
            </a:lvl1pPr>
          </a:lstStyle>
          <a:p>
            <a:endParaRPr lang="id-ID" dirty="0"/>
          </a:p>
        </p:txBody>
      </p:sp>
      <p:sp>
        <p:nvSpPr>
          <p:cNvPr id="9" name="Picture Placeholder 2"/>
          <p:cNvSpPr>
            <a:spLocks noGrp="1"/>
          </p:cNvSpPr>
          <p:nvPr>
            <p:ph type="pic" sz="quarter" idx="15"/>
          </p:nvPr>
        </p:nvSpPr>
        <p:spPr>
          <a:xfrm>
            <a:off x="5217378" y="1854003"/>
            <a:ext cx="1764000" cy="1764000"/>
          </a:xfrm>
          <a:prstGeom prst="diamond">
            <a:avLst/>
          </a:prstGeom>
        </p:spPr>
        <p:txBody>
          <a:bodyPr>
            <a:normAutofit/>
          </a:bodyPr>
          <a:lstStyle>
            <a:lvl1pPr>
              <a:defRPr sz="1300"/>
            </a:lvl1pPr>
          </a:lstStyle>
          <a:p>
            <a:endParaRPr lang="id-ID" dirty="0"/>
          </a:p>
        </p:txBody>
      </p:sp>
      <p:sp>
        <p:nvSpPr>
          <p:cNvPr id="10" name="Picture Placeholder 2"/>
          <p:cNvSpPr>
            <a:spLocks noGrp="1"/>
          </p:cNvSpPr>
          <p:nvPr>
            <p:ph type="pic" sz="quarter" idx="16"/>
          </p:nvPr>
        </p:nvSpPr>
        <p:spPr>
          <a:xfrm>
            <a:off x="7412303" y="1854003"/>
            <a:ext cx="1764000" cy="1764000"/>
          </a:xfrm>
          <a:prstGeom prst="diamond">
            <a:avLst/>
          </a:prstGeom>
        </p:spPr>
        <p:txBody>
          <a:bodyPr>
            <a:normAutofit/>
          </a:bodyPr>
          <a:lstStyle>
            <a:lvl1pPr>
              <a:defRPr sz="1300"/>
            </a:lvl1pPr>
          </a:lstStyle>
          <a:p>
            <a:endParaRPr lang="id-ID" dirty="0"/>
          </a:p>
        </p:txBody>
      </p:sp>
      <p:sp>
        <p:nvSpPr>
          <p:cNvPr id="11" name="Picture Placeholder 2"/>
          <p:cNvSpPr>
            <a:spLocks noGrp="1"/>
          </p:cNvSpPr>
          <p:nvPr>
            <p:ph type="pic" sz="quarter" idx="17"/>
          </p:nvPr>
        </p:nvSpPr>
        <p:spPr>
          <a:xfrm>
            <a:off x="914616" y="4181300"/>
            <a:ext cx="1764000" cy="1764000"/>
          </a:xfrm>
          <a:prstGeom prst="diamond">
            <a:avLst/>
          </a:prstGeom>
        </p:spPr>
        <p:txBody>
          <a:bodyPr>
            <a:normAutofit/>
          </a:bodyPr>
          <a:lstStyle>
            <a:lvl1pPr>
              <a:defRPr sz="1300"/>
            </a:lvl1pPr>
          </a:lstStyle>
          <a:p>
            <a:endParaRPr lang="id-ID" dirty="0"/>
          </a:p>
        </p:txBody>
      </p:sp>
      <p:sp>
        <p:nvSpPr>
          <p:cNvPr id="12" name="Picture Placeholder 2"/>
          <p:cNvSpPr>
            <a:spLocks noGrp="1"/>
          </p:cNvSpPr>
          <p:nvPr>
            <p:ph type="pic" sz="quarter" idx="18"/>
          </p:nvPr>
        </p:nvSpPr>
        <p:spPr>
          <a:xfrm>
            <a:off x="3066902" y="4181300"/>
            <a:ext cx="1764000" cy="1764000"/>
          </a:xfrm>
          <a:prstGeom prst="diamond">
            <a:avLst/>
          </a:prstGeom>
        </p:spPr>
        <p:txBody>
          <a:bodyPr>
            <a:normAutofit/>
          </a:bodyPr>
          <a:lstStyle>
            <a:lvl1pPr>
              <a:defRPr sz="1300"/>
            </a:lvl1pPr>
          </a:lstStyle>
          <a:p>
            <a:endParaRPr lang="id-ID" dirty="0"/>
          </a:p>
        </p:txBody>
      </p:sp>
      <p:sp>
        <p:nvSpPr>
          <p:cNvPr id="13" name="Picture Placeholder 2"/>
          <p:cNvSpPr>
            <a:spLocks noGrp="1"/>
          </p:cNvSpPr>
          <p:nvPr>
            <p:ph type="pic" sz="quarter" idx="19"/>
          </p:nvPr>
        </p:nvSpPr>
        <p:spPr>
          <a:xfrm>
            <a:off x="5217378" y="4181300"/>
            <a:ext cx="1764000" cy="1764000"/>
          </a:xfrm>
          <a:prstGeom prst="diamond">
            <a:avLst/>
          </a:prstGeom>
        </p:spPr>
        <p:txBody>
          <a:bodyPr>
            <a:normAutofit/>
          </a:bodyPr>
          <a:lstStyle>
            <a:lvl1pPr>
              <a:defRPr sz="1300"/>
            </a:lvl1pPr>
          </a:lstStyle>
          <a:p>
            <a:endParaRPr lang="id-ID" dirty="0"/>
          </a:p>
        </p:txBody>
      </p:sp>
      <p:sp>
        <p:nvSpPr>
          <p:cNvPr id="14" name="Picture Placeholder 2"/>
          <p:cNvSpPr>
            <a:spLocks noGrp="1"/>
          </p:cNvSpPr>
          <p:nvPr>
            <p:ph type="pic" sz="quarter" idx="20"/>
          </p:nvPr>
        </p:nvSpPr>
        <p:spPr>
          <a:xfrm>
            <a:off x="7412303" y="4181300"/>
            <a:ext cx="1764000" cy="1764000"/>
          </a:xfrm>
          <a:prstGeom prst="diamond">
            <a:avLst/>
          </a:prstGeom>
        </p:spPr>
        <p:txBody>
          <a:bodyPr>
            <a:normAutofit/>
          </a:bodyPr>
          <a:lstStyle>
            <a:lvl1pPr>
              <a:defRPr sz="1300"/>
            </a:lvl1pPr>
          </a:lstStyle>
          <a:p>
            <a:endParaRPr lang="id-ID" dirty="0"/>
          </a:p>
        </p:txBody>
      </p:sp>
    </p:spTree>
    <p:extLst>
      <p:ext uri="{BB962C8B-B14F-4D97-AF65-F5344CB8AC3E}">
        <p14:creationId xmlns:p14="http://schemas.microsoft.com/office/powerpoint/2010/main" val="2770076565"/>
      </p:ext>
    </p:extLst>
  </p:cSld>
  <p:clrMapOvr>
    <a:masterClrMapping/>
  </p:clrMapOvr>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394465" y="545149"/>
            <a:ext cx="49725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4" name="Picture Placeholder 3"/>
          <p:cNvSpPr>
            <a:spLocks noGrp="1"/>
          </p:cNvSpPr>
          <p:nvPr>
            <p:ph type="pic" sz="quarter" idx="14"/>
          </p:nvPr>
        </p:nvSpPr>
        <p:spPr>
          <a:xfrm>
            <a:off x="5943964" y="1411663"/>
            <a:ext cx="2313556" cy="2177701"/>
          </a:xfrm>
        </p:spPr>
      </p:sp>
      <p:sp>
        <p:nvSpPr>
          <p:cNvPr id="7" name="Picture Placeholder 2"/>
          <p:cNvSpPr>
            <a:spLocks noGrp="1"/>
          </p:cNvSpPr>
          <p:nvPr>
            <p:ph type="pic" sz="quarter" idx="13"/>
          </p:nvPr>
        </p:nvSpPr>
        <p:spPr>
          <a:xfrm>
            <a:off x="1602616" y="1399539"/>
            <a:ext cx="2256290" cy="2177701"/>
          </a:xfrm>
        </p:spPr>
      </p:sp>
    </p:spTree>
    <p:extLst>
      <p:ext uri="{BB962C8B-B14F-4D97-AF65-F5344CB8AC3E}">
        <p14:creationId xmlns:p14="http://schemas.microsoft.com/office/powerpoint/2010/main" val="336717736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1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394465" y="545149"/>
            <a:ext cx="49725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7" name="Picture Placeholder 35"/>
          <p:cNvSpPr>
            <a:spLocks noGrp="1"/>
          </p:cNvSpPr>
          <p:nvPr>
            <p:ph type="pic" sz="quarter" idx="13"/>
          </p:nvPr>
        </p:nvSpPr>
        <p:spPr>
          <a:xfrm>
            <a:off x="1" y="2514601"/>
            <a:ext cx="6337589" cy="2095501"/>
          </a:xfrm>
        </p:spPr>
      </p:sp>
    </p:spTree>
    <p:extLst>
      <p:ext uri="{BB962C8B-B14F-4D97-AF65-F5344CB8AC3E}">
        <p14:creationId xmlns:p14="http://schemas.microsoft.com/office/powerpoint/2010/main" val="123513874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394465" y="545149"/>
            <a:ext cx="49725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359901914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394465" y="545149"/>
            <a:ext cx="49725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256819077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03206" y="545149"/>
            <a:ext cx="49725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3" name="Picture Placeholder 2"/>
          <p:cNvSpPr>
            <a:spLocks noGrp="1"/>
          </p:cNvSpPr>
          <p:nvPr>
            <p:ph type="pic" sz="quarter" idx="13"/>
          </p:nvPr>
        </p:nvSpPr>
        <p:spPr>
          <a:xfrm>
            <a:off x="939360" y="3072585"/>
            <a:ext cx="1354336" cy="1668462"/>
          </a:xfrm>
          <a:prstGeom prst="diamond">
            <a:avLst/>
          </a:prstGeom>
          <a:ln w="31750">
            <a:solidFill>
              <a:schemeClr val="accent3"/>
            </a:solidFill>
          </a:ln>
        </p:spPr>
        <p:txBody>
          <a:bodyPr>
            <a:normAutofit/>
          </a:bodyPr>
          <a:lstStyle>
            <a:lvl1pPr>
              <a:defRPr sz="1138"/>
            </a:lvl1pPr>
          </a:lstStyle>
          <a:p>
            <a:endParaRPr lang="id-ID"/>
          </a:p>
        </p:txBody>
      </p:sp>
      <p:sp>
        <p:nvSpPr>
          <p:cNvPr id="15" name="Picture Placeholder 2"/>
          <p:cNvSpPr>
            <a:spLocks noGrp="1"/>
          </p:cNvSpPr>
          <p:nvPr>
            <p:ph type="pic" sz="quarter" idx="14"/>
          </p:nvPr>
        </p:nvSpPr>
        <p:spPr>
          <a:xfrm>
            <a:off x="7628633" y="1735908"/>
            <a:ext cx="1354336" cy="1668462"/>
          </a:xfrm>
          <a:prstGeom prst="diamond">
            <a:avLst/>
          </a:prstGeom>
          <a:ln w="31750">
            <a:solidFill>
              <a:schemeClr val="accent2"/>
            </a:solidFill>
          </a:ln>
        </p:spPr>
        <p:txBody>
          <a:bodyPr>
            <a:normAutofit/>
          </a:bodyPr>
          <a:lstStyle>
            <a:lvl1pPr>
              <a:defRPr sz="1138"/>
            </a:lvl1pPr>
          </a:lstStyle>
          <a:p>
            <a:endParaRPr lang="id-ID"/>
          </a:p>
        </p:txBody>
      </p:sp>
      <p:sp>
        <p:nvSpPr>
          <p:cNvPr id="16" name="Picture Placeholder 2"/>
          <p:cNvSpPr>
            <a:spLocks noGrp="1"/>
          </p:cNvSpPr>
          <p:nvPr>
            <p:ph type="pic" sz="quarter" idx="15"/>
          </p:nvPr>
        </p:nvSpPr>
        <p:spPr>
          <a:xfrm>
            <a:off x="7628633" y="4439159"/>
            <a:ext cx="1354336" cy="1668462"/>
          </a:xfrm>
          <a:prstGeom prst="diamond">
            <a:avLst/>
          </a:prstGeom>
          <a:ln w="31750">
            <a:solidFill>
              <a:schemeClr val="accent4"/>
            </a:solidFill>
          </a:ln>
        </p:spPr>
        <p:txBody>
          <a:bodyPr>
            <a:normAutofit/>
          </a:bodyPr>
          <a:lstStyle>
            <a:lvl1pPr>
              <a:defRPr sz="1138"/>
            </a:lvl1pPr>
          </a:lstStyle>
          <a:p>
            <a:endParaRPr lang="id-ID"/>
          </a:p>
        </p:txBody>
      </p:sp>
    </p:spTree>
    <p:extLst>
      <p:ext uri="{BB962C8B-B14F-4D97-AF65-F5344CB8AC3E}">
        <p14:creationId xmlns:p14="http://schemas.microsoft.com/office/powerpoint/2010/main" val="3636066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03206" y="545149"/>
            <a:ext cx="49725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3" name="Picture Placeholder 2"/>
          <p:cNvSpPr>
            <a:spLocks noGrp="1"/>
          </p:cNvSpPr>
          <p:nvPr>
            <p:ph type="pic" sz="quarter" idx="13"/>
          </p:nvPr>
        </p:nvSpPr>
        <p:spPr>
          <a:xfrm>
            <a:off x="863160" y="3072585"/>
            <a:ext cx="1476001" cy="1476000"/>
          </a:xfrm>
          <a:prstGeom prst="diamond">
            <a:avLst/>
          </a:prstGeom>
          <a:ln w="31750">
            <a:solidFill>
              <a:schemeClr val="accent3"/>
            </a:solidFill>
          </a:ln>
        </p:spPr>
        <p:txBody>
          <a:bodyPr>
            <a:normAutofit/>
          </a:bodyPr>
          <a:lstStyle>
            <a:lvl1pPr>
              <a:defRPr sz="1138"/>
            </a:lvl1pPr>
          </a:lstStyle>
          <a:p>
            <a:endParaRPr lang="id-ID"/>
          </a:p>
        </p:txBody>
      </p:sp>
      <p:sp>
        <p:nvSpPr>
          <p:cNvPr id="15" name="Picture Placeholder 2"/>
          <p:cNvSpPr>
            <a:spLocks noGrp="1"/>
          </p:cNvSpPr>
          <p:nvPr>
            <p:ph type="pic" sz="quarter" idx="14"/>
          </p:nvPr>
        </p:nvSpPr>
        <p:spPr>
          <a:xfrm>
            <a:off x="7552432" y="1993083"/>
            <a:ext cx="1476001" cy="1476000"/>
          </a:xfrm>
          <a:prstGeom prst="diamond">
            <a:avLst/>
          </a:prstGeom>
          <a:ln w="31750">
            <a:solidFill>
              <a:schemeClr val="accent2"/>
            </a:solidFill>
          </a:ln>
        </p:spPr>
        <p:txBody>
          <a:bodyPr>
            <a:normAutofit/>
          </a:bodyPr>
          <a:lstStyle>
            <a:lvl1pPr>
              <a:defRPr sz="1138"/>
            </a:lvl1pPr>
          </a:lstStyle>
          <a:p>
            <a:endParaRPr lang="id-ID"/>
          </a:p>
        </p:txBody>
      </p:sp>
      <p:sp>
        <p:nvSpPr>
          <p:cNvPr id="16" name="Picture Placeholder 2"/>
          <p:cNvSpPr>
            <a:spLocks noGrp="1"/>
          </p:cNvSpPr>
          <p:nvPr>
            <p:ph type="pic" sz="quarter" idx="15"/>
          </p:nvPr>
        </p:nvSpPr>
        <p:spPr>
          <a:xfrm>
            <a:off x="7552432" y="4201034"/>
            <a:ext cx="1476001" cy="1476000"/>
          </a:xfrm>
          <a:prstGeom prst="diamond">
            <a:avLst/>
          </a:prstGeom>
          <a:ln w="31750">
            <a:solidFill>
              <a:schemeClr val="accent4"/>
            </a:solidFill>
          </a:ln>
        </p:spPr>
        <p:txBody>
          <a:bodyPr>
            <a:normAutofit/>
          </a:bodyPr>
          <a:lstStyle>
            <a:lvl1pPr>
              <a:defRPr sz="1138"/>
            </a:lvl1pPr>
          </a:lstStyle>
          <a:p>
            <a:endParaRPr lang="id-ID"/>
          </a:p>
        </p:txBody>
      </p:sp>
    </p:spTree>
    <p:extLst>
      <p:ext uri="{BB962C8B-B14F-4D97-AF65-F5344CB8AC3E}">
        <p14:creationId xmlns:p14="http://schemas.microsoft.com/office/powerpoint/2010/main" val="18866513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652625" cy="2286000"/>
          </a:xfrm>
        </p:spPr>
        <p:txBody>
          <a:bodyPr/>
          <a:lstStyle/>
          <a:p>
            <a:endParaRPr lang="id-ID"/>
          </a:p>
        </p:txBody>
      </p:sp>
      <p:sp>
        <p:nvSpPr>
          <p:cNvPr id="7" name="Picture Placeholder 3"/>
          <p:cNvSpPr>
            <a:spLocks noGrp="1"/>
          </p:cNvSpPr>
          <p:nvPr>
            <p:ph type="pic" sz="quarter" idx="13"/>
          </p:nvPr>
        </p:nvSpPr>
        <p:spPr>
          <a:xfrm>
            <a:off x="0" y="4572000"/>
            <a:ext cx="1652625" cy="2286000"/>
          </a:xfrm>
        </p:spPr>
        <p:txBody>
          <a:bodyPr/>
          <a:lstStyle/>
          <a:p>
            <a:endParaRPr lang="id-ID"/>
          </a:p>
        </p:txBody>
      </p:sp>
      <p:sp>
        <p:nvSpPr>
          <p:cNvPr id="8" name="Picture Placeholder 3"/>
          <p:cNvSpPr>
            <a:spLocks noGrp="1"/>
          </p:cNvSpPr>
          <p:nvPr>
            <p:ph type="pic" sz="quarter" idx="17"/>
          </p:nvPr>
        </p:nvSpPr>
        <p:spPr>
          <a:xfrm>
            <a:off x="3307948" y="2286000"/>
            <a:ext cx="1652625" cy="2286000"/>
          </a:xfrm>
        </p:spPr>
        <p:txBody>
          <a:bodyPr/>
          <a:lstStyle/>
          <a:p>
            <a:endParaRPr lang="id-ID"/>
          </a:p>
        </p:txBody>
      </p:sp>
      <p:sp>
        <p:nvSpPr>
          <p:cNvPr id="9" name="Picture Placeholder 3"/>
          <p:cNvSpPr>
            <a:spLocks noGrp="1"/>
          </p:cNvSpPr>
          <p:nvPr>
            <p:ph type="pic" sz="quarter" idx="19"/>
          </p:nvPr>
        </p:nvSpPr>
        <p:spPr>
          <a:xfrm>
            <a:off x="4963269" y="0"/>
            <a:ext cx="1652625" cy="2286000"/>
          </a:xfrm>
        </p:spPr>
        <p:txBody>
          <a:bodyPr/>
          <a:lstStyle/>
          <a:p>
            <a:endParaRPr lang="id-ID"/>
          </a:p>
        </p:txBody>
      </p:sp>
      <p:sp>
        <p:nvSpPr>
          <p:cNvPr id="10" name="Picture Placeholder 3"/>
          <p:cNvSpPr>
            <a:spLocks noGrp="1"/>
          </p:cNvSpPr>
          <p:nvPr>
            <p:ph type="pic" sz="quarter" idx="21"/>
          </p:nvPr>
        </p:nvSpPr>
        <p:spPr>
          <a:xfrm>
            <a:off x="4963269" y="4572000"/>
            <a:ext cx="1652625" cy="2286000"/>
          </a:xfrm>
        </p:spPr>
        <p:txBody>
          <a:bodyPr/>
          <a:lstStyle/>
          <a:p>
            <a:endParaRPr lang="id-ID"/>
          </a:p>
        </p:txBody>
      </p:sp>
      <p:sp>
        <p:nvSpPr>
          <p:cNvPr id="11" name="Picture Placeholder 3"/>
          <p:cNvSpPr>
            <a:spLocks noGrp="1"/>
          </p:cNvSpPr>
          <p:nvPr>
            <p:ph type="pic" sz="quarter" idx="26"/>
          </p:nvPr>
        </p:nvSpPr>
        <p:spPr>
          <a:xfrm>
            <a:off x="8268519" y="2286000"/>
            <a:ext cx="1652625" cy="2286000"/>
          </a:xfrm>
        </p:spPr>
        <p:txBody>
          <a:bodyPr/>
          <a:lstStyle/>
          <a:p>
            <a:endParaRPr lang="id-ID"/>
          </a:p>
        </p:txBody>
      </p:sp>
    </p:spTree>
    <p:extLst>
      <p:ext uri="{BB962C8B-B14F-4D97-AF65-F5344CB8AC3E}">
        <p14:creationId xmlns:p14="http://schemas.microsoft.com/office/powerpoint/2010/main" val="352891713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4691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7" name="Freeform 27"/>
          <p:cNvSpPr>
            <a:spLocks/>
          </p:cNvSpPr>
          <p:nvPr userDrawn="1"/>
        </p:nvSpPr>
        <p:spPr bwMode="auto">
          <a:xfrm rot="10800000" flipH="1">
            <a:off x="6971175" y="5879333"/>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 name="Freeform 28"/>
          <p:cNvSpPr>
            <a:spLocks/>
          </p:cNvSpPr>
          <p:nvPr userDrawn="1"/>
        </p:nvSpPr>
        <p:spPr bwMode="auto">
          <a:xfrm rot="10800000" flipH="1">
            <a:off x="7465560" y="5879333"/>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 name="Freeform 29"/>
          <p:cNvSpPr>
            <a:spLocks/>
          </p:cNvSpPr>
          <p:nvPr/>
        </p:nvSpPr>
        <p:spPr bwMode="auto">
          <a:xfrm rot="10800000" flipH="1">
            <a:off x="7959946" y="5879333"/>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 name="Freeform 30"/>
          <p:cNvSpPr>
            <a:spLocks/>
          </p:cNvSpPr>
          <p:nvPr/>
        </p:nvSpPr>
        <p:spPr bwMode="auto">
          <a:xfrm rot="10800000" flipH="1">
            <a:off x="8452202" y="5879333"/>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 name="Freeform 31"/>
          <p:cNvSpPr>
            <a:spLocks/>
          </p:cNvSpPr>
          <p:nvPr/>
        </p:nvSpPr>
        <p:spPr bwMode="auto">
          <a:xfrm rot="10800000" flipH="1">
            <a:off x="8946588" y="5879333"/>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 name="Freeform 36"/>
          <p:cNvSpPr>
            <a:spLocks/>
          </p:cNvSpPr>
          <p:nvPr userDrawn="1"/>
        </p:nvSpPr>
        <p:spPr bwMode="auto">
          <a:xfrm rot="10800000" flipH="1">
            <a:off x="6478919" y="4900664"/>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 name="Freeform 37"/>
          <p:cNvSpPr>
            <a:spLocks/>
          </p:cNvSpPr>
          <p:nvPr userDrawn="1"/>
        </p:nvSpPr>
        <p:spPr bwMode="auto">
          <a:xfrm rot="10800000" flipH="1">
            <a:off x="6971175" y="4898224"/>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 name="Freeform 38"/>
          <p:cNvSpPr>
            <a:spLocks/>
          </p:cNvSpPr>
          <p:nvPr userDrawn="1"/>
        </p:nvSpPr>
        <p:spPr bwMode="auto">
          <a:xfrm rot="10800000" flipH="1">
            <a:off x="7465560" y="4900664"/>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 name="Freeform 39"/>
          <p:cNvSpPr>
            <a:spLocks/>
          </p:cNvSpPr>
          <p:nvPr/>
        </p:nvSpPr>
        <p:spPr bwMode="auto">
          <a:xfrm rot="10800000" flipH="1">
            <a:off x="8452202" y="4898224"/>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 name="Freeform 40"/>
          <p:cNvSpPr>
            <a:spLocks/>
          </p:cNvSpPr>
          <p:nvPr/>
        </p:nvSpPr>
        <p:spPr bwMode="auto">
          <a:xfrm rot="10800000" flipH="1">
            <a:off x="8946588" y="4900664"/>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 name="Freeform 41"/>
          <p:cNvSpPr>
            <a:spLocks/>
          </p:cNvSpPr>
          <p:nvPr/>
        </p:nvSpPr>
        <p:spPr bwMode="auto">
          <a:xfrm rot="10800000" flipH="1">
            <a:off x="9440974" y="4898224"/>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 name="Freeform 46"/>
          <p:cNvSpPr>
            <a:spLocks/>
          </p:cNvSpPr>
          <p:nvPr userDrawn="1"/>
        </p:nvSpPr>
        <p:spPr bwMode="auto">
          <a:xfrm rot="10800000" flipH="1">
            <a:off x="6478919" y="3921997"/>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 name="Freeform 47"/>
          <p:cNvSpPr>
            <a:spLocks/>
          </p:cNvSpPr>
          <p:nvPr userDrawn="1"/>
        </p:nvSpPr>
        <p:spPr bwMode="auto">
          <a:xfrm rot="10800000" flipH="1">
            <a:off x="7465560" y="3921997"/>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 name="Freeform 48"/>
          <p:cNvSpPr>
            <a:spLocks/>
          </p:cNvSpPr>
          <p:nvPr/>
        </p:nvSpPr>
        <p:spPr bwMode="auto">
          <a:xfrm rot="10800000" flipH="1">
            <a:off x="7959946" y="3921997"/>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 name="Freeform 49"/>
          <p:cNvSpPr>
            <a:spLocks/>
          </p:cNvSpPr>
          <p:nvPr/>
        </p:nvSpPr>
        <p:spPr bwMode="auto">
          <a:xfrm rot="10800000" flipH="1">
            <a:off x="8452202" y="3921997"/>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4" name="Freeform 50"/>
          <p:cNvSpPr>
            <a:spLocks/>
          </p:cNvSpPr>
          <p:nvPr/>
        </p:nvSpPr>
        <p:spPr bwMode="auto">
          <a:xfrm rot="10800000" flipH="1">
            <a:off x="8946588" y="3921997"/>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5" name="Freeform 51"/>
          <p:cNvSpPr>
            <a:spLocks/>
          </p:cNvSpPr>
          <p:nvPr/>
        </p:nvSpPr>
        <p:spPr bwMode="auto">
          <a:xfrm rot="10800000" flipH="1">
            <a:off x="9440974" y="3921997"/>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6" name="Freeform 56"/>
          <p:cNvSpPr>
            <a:spLocks/>
          </p:cNvSpPr>
          <p:nvPr userDrawn="1"/>
        </p:nvSpPr>
        <p:spPr bwMode="auto">
          <a:xfrm rot="10800000" flipH="1">
            <a:off x="6478919" y="2940888"/>
            <a:ext cx="986642"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7" name="Freeform 57"/>
          <p:cNvSpPr>
            <a:spLocks/>
          </p:cNvSpPr>
          <p:nvPr userDrawn="1"/>
        </p:nvSpPr>
        <p:spPr bwMode="auto">
          <a:xfrm rot="10800000" flipH="1">
            <a:off x="6971175" y="2940888"/>
            <a:ext cx="988772"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8" name="Freeform 58"/>
          <p:cNvSpPr>
            <a:spLocks/>
          </p:cNvSpPr>
          <p:nvPr userDrawn="1"/>
        </p:nvSpPr>
        <p:spPr bwMode="auto">
          <a:xfrm rot="10800000" flipH="1">
            <a:off x="7465560" y="2940888"/>
            <a:ext cx="986642"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9" name="Freeform 59"/>
          <p:cNvSpPr>
            <a:spLocks/>
          </p:cNvSpPr>
          <p:nvPr/>
        </p:nvSpPr>
        <p:spPr bwMode="auto">
          <a:xfrm rot="10800000" flipH="1">
            <a:off x="7959946" y="2940888"/>
            <a:ext cx="986642"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0" name="Freeform 60"/>
          <p:cNvSpPr>
            <a:spLocks/>
          </p:cNvSpPr>
          <p:nvPr/>
        </p:nvSpPr>
        <p:spPr bwMode="auto">
          <a:xfrm rot="10800000" flipH="1">
            <a:off x="8452202" y="2940888"/>
            <a:ext cx="988772"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1" name="Freeform 61"/>
          <p:cNvSpPr>
            <a:spLocks/>
          </p:cNvSpPr>
          <p:nvPr/>
        </p:nvSpPr>
        <p:spPr bwMode="auto">
          <a:xfrm rot="10800000" flipH="1">
            <a:off x="9440974" y="2940888"/>
            <a:ext cx="986642"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3" name="Freeform 65"/>
          <p:cNvSpPr>
            <a:spLocks/>
          </p:cNvSpPr>
          <p:nvPr userDrawn="1"/>
        </p:nvSpPr>
        <p:spPr bwMode="auto">
          <a:xfrm rot="10800000" flipH="1">
            <a:off x="6971175" y="1957336"/>
            <a:ext cx="988772"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4" name="Freeform 66"/>
          <p:cNvSpPr>
            <a:spLocks/>
          </p:cNvSpPr>
          <p:nvPr/>
        </p:nvSpPr>
        <p:spPr bwMode="auto">
          <a:xfrm rot="10800000" flipH="1">
            <a:off x="7959946" y="1957336"/>
            <a:ext cx="986642"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5" name="Freeform 67"/>
          <p:cNvSpPr>
            <a:spLocks/>
          </p:cNvSpPr>
          <p:nvPr/>
        </p:nvSpPr>
        <p:spPr bwMode="auto">
          <a:xfrm rot="10800000" flipH="1">
            <a:off x="8452202" y="1957336"/>
            <a:ext cx="988772"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6" name="Freeform 68"/>
          <p:cNvSpPr>
            <a:spLocks/>
          </p:cNvSpPr>
          <p:nvPr/>
        </p:nvSpPr>
        <p:spPr bwMode="auto">
          <a:xfrm rot="10800000" flipH="1">
            <a:off x="8946588" y="1957336"/>
            <a:ext cx="986642"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7" name="Freeform 69"/>
          <p:cNvSpPr>
            <a:spLocks/>
          </p:cNvSpPr>
          <p:nvPr/>
        </p:nvSpPr>
        <p:spPr bwMode="auto">
          <a:xfrm rot="10800000" flipH="1">
            <a:off x="9440974" y="1957336"/>
            <a:ext cx="986642"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9" name="Freeform 74"/>
          <p:cNvSpPr>
            <a:spLocks/>
          </p:cNvSpPr>
          <p:nvPr userDrawn="1"/>
        </p:nvSpPr>
        <p:spPr bwMode="auto">
          <a:xfrm rot="10800000" flipH="1">
            <a:off x="6478919" y="978671"/>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0" name="Freeform 75"/>
          <p:cNvSpPr>
            <a:spLocks/>
          </p:cNvSpPr>
          <p:nvPr userDrawn="1"/>
        </p:nvSpPr>
        <p:spPr bwMode="auto">
          <a:xfrm rot="10800000" flipH="1">
            <a:off x="6971175" y="978671"/>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1" name="Freeform 76"/>
          <p:cNvSpPr>
            <a:spLocks/>
          </p:cNvSpPr>
          <p:nvPr userDrawn="1"/>
        </p:nvSpPr>
        <p:spPr bwMode="auto">
          <a:xfrm rot="10800000" flipH="1">
            <a:off x="7465560" y="978671"/>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2" name="Freeform 77"/>
          <p:cNvSpPr>
            <a:spLocks/>
          </p:cNvSpPr>
          <p:nvPr/>
        </p:nvSpPr>
        <p:spPr bwMode="auto">
          <a:xfrm rot="10800000" flipH="1">
            <a:off x="7959946" y="978671"/>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3" name="Freeform 78"/>
          <p:cNvSpPr>
            <a:spLocks/>
          </p:cNvSpPr>
          <p:nvPr/>
        </p:nvSpPr>
        <p:spPr bwMode="auto">
          <a:xfrm rot="10800000" flipH="1">
            <a:off x="8946588" y="978671"/>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4" name="Freeform 79"/>
          <p:cNvSpPr>
            <a:spLocks/>
          </p:cNvSpPr>
          <p:nvPr/>
        </p:nvSpPr>
        <p:spPr bwMode="auto">
          <a:xfrm rot="10800000" flipH="1">
            <a:off x="9440974" y="978671"/>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5" name="Freeform 84"/>
          <p:cNvSpPr>
            <a:spLocks/>
          </p:cNvSpPr>
          <p:nvPr userDrawn="1"/>
        </p:nvSpPr>
        <p:spPr bwMode="auto">
          <a:xfrm rot="10800000" flipH="1">
            <a:off x="6478919" y="1"/>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6" name="Freeform 85"/>
          <p:cNvSpPr>
            <a:spLocks/>
          </p:cNvSpPr>
          <p:nvPr userDrawn="1"/>
        </p:nvSpPr>
        <p:spPr bwMode="auto">
          <a:xfrm rot="10800000" flipH="1">
            <a:off x="6971175" y="1"/>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7" name="Freeform 86"/>
          <p:cNvSpPr>
            <a:spLocks/>
          </p:cNvSpPr>
          <p:nvPr/>
        </p:nvSpPr>
        <p:spPr bwMode="auto">
          <a:xfrm rot="10800000" flipH="1">
            <a:off x="7959946" y="1"/>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8" name="Freeform 87"/>
          <p:cNvSpPr>
            <a:spLocks/>
          </p:cNvSpPr>
          <p:nvPr/>
        </p:nvSpPr>
        <p:spPr bwMode="auto">
          <a:xfrm rot="10800000" flipH="1">
            <a:off x="8452202" y="1"/>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9" name="Freeform 88"/>
          <p:cNvSpPr>
            <a:spLocks/>
          </p:cNvSpPr>
          <p:nvPr/>
        </p:nvSpPr>
        <p:spPr bwMode="auto">
          <a:xfrm rot="10800000" flipH="1">
            <a:off x="8946588" y="1"/>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0" name="Freeform 89"/>
          <p:cNvSpPr>
            <a:spLocks/>
          </p:cNvSpPr>
          <p:nvPr/>
        </p:nvSpPr>
        <p:spPr bwMode="auto">
          <a:xfrm rot="10800000" flipH="1">
            <a:off x="9440974" y="1"/>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4" name="Freeform 27"/>
          <p:cNvSpPr>
            <a:spLocks/>
          </p:cNvSpPr>
          <p:nvPr userDrawn="1"/>
        </p:nvSpPr>
        <p:spPr bwMode="auto">
          <a:xfrm rot="10800000" flipH="1">
            <a:off x="3020347" y="5879332"/>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5" name="Freeform 28"/>
          <p:cNvSpPr>
            <a:spLocks/>
          </p:cNvSpPr>
          <p:nvPr userDrawn="1"/>
        </p:nvSpPr>
        <p:spPr bwMode="auto">
          <a:xfrm rot="10800000" flipH="1">
            <a:off x="3514732" y="5879332"/>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6" name="Freeform 29"/>
          <p:cNvSpPr>
            <a:spLocks/>
          </p:cNvSpPr>
          <p:nvPr/>
        </p:nvSpPr>
        <p:spPr bwMode="auto">
          <a:xfrm rot="10800000" flipH="1">
            <a:off x="4009119" y="5879332"/>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7" name="Freeform 30"/>
          <p:cNvSpPr>
            <a:spLocks/>
          </p:cNvSpPr>
          <p:nvPr/>
        </p:nvSpPr>
        <p:spPr bwMode="auto">
          <a:xfrm rot="10800000" flipH="1">
            <a:off x="4501374" y="5879332"/>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8" name="Freeform 31"/>
          <p:cNvSpPr>
            <a:spLocks/>
          </p:cNvSpPr>
          <p:nvPr/>
        </p:nvSpPr>
        <p:spPr bwMode="auto">
          <a:xfrm rot="10800000" flipH="1">
            <a:off x="4995760" y="5879332"/>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9" name="Freeform 32"/>
          <p:cNvSpPr>
            <a:spLocks/>
          </p:cNvSpPr>
          <p:nvPr/>
        </p:nvSpPr>
        <p:spPr bwMode="auto">
          <a:xfrm rot="10800000" flipH="1">
            <a:off x="5982400" y="5879332"/>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0" name="Freeform 36"/>
          <p:cNvSpPr>
            <a:spLocks/>
          </p:cNvSpPr>
          <p:nvPr userDrawn="1"/>
        </p:nvSpPr>
        <p:spPr bwMode="auto">
          <a:xfrm rot="10800000" flipH="1">
            <a:off x="2528091" y="4900663"/>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1" name="Freeform 37"/>
          <p:cNvSpPr>
            <a:spLocks/>
          </p:cNvSpPr>
          <p:nvPr userDrawn="1"/>
        </p:nvSpPr>
        <p:spPr bwMode="auto">
          <a:xfrm rot="10800000" flipH="1">
            <a:off x="3020347" y="4898223"/>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2" name="Freeform 38"/>
          <p:cNvSpPr>
            <a:spLocks/>
          </p:cNvSpPr>
          <p:nvPr userDrawn="1"/>
        </p:nvSpPr>
        <p:spPr bwMode="auto">
          <a:xfrm rot="10800000" flipH="1">
            <a:off x="3514732" y="4900663"/>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3" name="Freeform 39"/>
          <p:cNvSpPr>
            <a:spLocks/>
          </p:cNvSpPr>
          <p:nvPr/>
        </p:nvSpPr>
        <p:spPr bwMode="auto">
          <a:xfrm rot="10800000" flipH="1">
            <a:off x="4501374" y="4898223"/>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4" name="Freeform 40"/>
          <p:cNvSpPr>
            <a:spLocks/>
          </p:cNvSpPr>
          <p:nvPr/>
        </p:nvSpPr>
        <p:spPr bwMode="auto">
          <a:xfrm rot="10800000" flipH="1">
            <a:off x="4995760" y="4900663"/>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5" name="Freeform 41"/>
          <p:cNvSpPr>
            <a:spLocks/>
          </p:cNvSpPr>
          <p:nvPr/>
        </p:nvSpPr>
        <p:spPr bwMode="auto">
          <a:xfrm rot="10800000" flipH="1">
            <a:off x="5490146" y="4898223"/>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42"/>
          <p:cNvSpPr>
            <a:spLocks/>
          </p:cNvSpPr>
          <p:nvPr/>
        </p:nvSpPr>
        <p:spPr bwMode="auto">
          <a:xfrm rot="10800000" flipH="1">
            <a:off x="5982400" y="4900663"/>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7" name="Freeform 46"/>
          <p:cNvSpPr>
            <a:spLocks/>
          </p:cNvSpPr>
          <p:nvPr userDrawn="1"/>
        </p:nvSpPr>
        <p:spPr bwMode="auto">
          <a:xfrm rot="10800000" flipH="1">
            <a:off x="2528091" y="3921996"/>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8" name="Freeform 47"/>
          <p:cNvSpPr>
            <a:spLocks/>
          </p:cNvSpPr>
          <p:nvPr userDrawn="1"/>
        </p:nvSpPr>
        <p:spPr bwMode="auto">
          <a:xfrm rot="10800000" flipH="1">
            <a:off x="3514732" y="3921996"/>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9" name="Freeform 48"/>
          <p:cNvSpPr>
            <a:spLocks/>
          </p:cNvSpPr>
          <p:nvPr/>
        </p:nvSpPr>
        <p:spPr bwMode="auto">
          <a:xfrm rot="10800000" flipH="1">
            <a:off x="4009119" y="3921996"/>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49"/>
          <p:cNvSpPr>
            <a:spLocks/>
          </p:cNvSpPr>
          <p:nvPr/>
        </p:nvSpPr>
        <p:spPr bwMode="auto">
          <a:xfrm rot="10800000" flipH="1">
            <a:off x="4501374" y="3921996"/>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50"/>
          <p:cNvSpPr>
            <a:spLocks/>
          </p:cNvSpPr>
          <p:nvPr/>
        </p:nvSpPr>
        <p:spPr bwMode="auto">
          <a:xfrm rot="10800000" flipH="1">
            <a:off x="4995760" y="3921996"/>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51"/>
          <p:cNvSpPr>
            <a:spLocks/>
          </p:cNvSpPr>
          <p:nvPr/>
        </p:nvSpPr>
        <p:spPr bwMode="auto">
          <a:xfrm rot="10800000" flipH="1">
            <a:off x="5490146" y="3921996"/>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3" name="Freeform 56"/>
          <p:cNvSpPr>
            <a:spLocks/>
          </p:cNvSpPr>
          <p:nvPr userDrawn="1"/>
        </p:nvSpPr>
        <p:spPr bwMode="auto">
          <a:xfrm rot="10800000" flipH="1">
            <a:off x="2528091" y="2940887"/>
            <a:ext cx="986642"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4" name="Freeform 57"/>
          <p:cNvSpPr>
            <a:spLocks/>
          </p:cNvSpPr>
          <p:nvPr userDrawn="1"/>
        </p:nvSpPr>
        <p:spPr bwMode="auto">
          <a:xfrm rot="10800000" flipH="1">
            <a:off x="3020347" y="2940887"/>
            <a:ext cx="988772"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5" name="Freeform 58"/>
          <p:cNvSpPr>
            <a:spLocks/>
          </p:cNvSpPr>
          <p:nvPr userDrawn="1"/>
        </p:nvSpPr>
        <p:spPr bwMode="auto">
          <a:xfrm rot="10800000" flipH="1">
            <a:off x="3514732" y="2940887"/>
            <a:ext cx="986642"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6" name="Freeform 59"/>
          <p:cNvSpPr>
            <a:spLocks/>
          </p:cNvSpPr>
          <p:nvPr/>
        </p:nvSpPr>
        <p:spPr bwMode="auto">
          <a:xfrm rot="10800000" flipH="1">
            <a:off x="4009119" y="2940887"/>
            <a:ext cx="986642"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7" name="Freeform 60"/>
          <p:cNvSpPr>
            <a:spLocks/>
          </p:cNvSpPr>
          <p:nvPr/>
        </p:nvSpPr>
        <p:spPr bwMode="auto">
          <a:xfrm rot="10800000" flipH="1">
            <a:off x="4501374" y="2940887"/>
            <a:ext cx="988772"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8" name="Freeform 61"/>
          <p:cNvSpPr>
            <a:spLocks/>
          </p:cNvSpPr>
          <p:nvPr/>
        </p:nvSpPr>
        <p:spPr bwMode="auto">
          <a:xfrm rot="10800000" flipH="1">
            <a:off x="5490146" y="2940887"/>
            <a:ext cx="986642"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9" name="Freeform 62"/>
          <p:cNvSpPr>
            <a:spLocks/>
          </p:cNvSpPr>
          <p:nvPr/>
        </p:nvSpPr>
        <p:spPr bwMode="auto">
          <a:xfrm rot="10800000" flipH="1">
            <a:off x="5982400" y="2940887"/>
            <a:ext cx="988772"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0" name="Freeform 65"/>
          <p:cNvSpPr>
            <a:spLocks/>
          </p:cNvSpPr>
          <p:nvPr userDrawn="1"/>
        </p:nvSpPr>
        <p:spPr bwMode="auto">
          <a:xfrm rot="10800000" flipH="1">
            <a:off x="3020347" y="1957335"/>
            <a:ext cx="988772"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1" name="Freeform 66"/>
          <p:cNvSpPr>
            <a:spLocks/>
          </p:cNvSpPr>
          <p:nvPr/>
        </p:nvSpPr>
        <p:spPr bwMode="auto">
          <a:xfrm rot="10800000" flipH="1">
            <a:off x="4009119" y="1957335"/>
            <a:ext cx="986642"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2" name="Freeform 67"/>
          <p:cNvSpPr>
            <a:spLocks/>
          </p:cNvSpPr>
          <p:nvPr/>
        </p:nvSpPr>
        <p:spPr bwMode="auto">
          <a:xfrm rot="10800000" flipH="1">
            <a:off x="4501374" y="1957335"/>
            <a:ext cx="988772"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3" name="Freeform 68"/>
          <p:cNvSpPr>
            <a:spLocks/>
          </p:cNvSpPr>
          <p:nvPr/>
        </p:nvSpPr>
        <p:spPr bwMode="auto">
          <a:xfrm rot="10800000" flipH="1">
            <a:off x="4995760" y="1957335"/>
            <a:ext cx="986642"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4" name="Freeform 69"/>
          <p:cNvSpPr>
            <a:spLocks/>
          </p:cNvSpPr>
          <p:nvPr/>
        </p:nvSpPr>
        <p:spPr bwMode="auto">
          <a:xfrm rot="10800000" flipH="1">
            <a:off x="5490146" y="1957335"/>
            <a:ext cx="986642"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5" name="Freeform 70"/>
          <p:cNvSpPr>
            <a:spLocks/>
          </p:cNvSpPr>
          <p:nvPr/>
        </p:nvSpPr>
        <p:spPr bwMode="auto">
          <a:xfrm rot="10800000" flipH="1">
            <a:off x="5982400" y="1957335"/>
            <a:ext cx="988772"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6" name="Freeform 74"/>
          <p:cNvSpPr>
            <a:spLocks/>
          </p:cNvSpPr>
          <p:nvPr userDrawn="1"/>
        </p:nvSpPr>
        <p:spPr bwMode="auto">
          <a:xfrm rot="10800000" flipH="1">
            <a:off x="2528091" y="978670"/>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7" name="Freeform 75"/>
          <p:cNvSpPr>
            <a:spLocks/>
          </p:cNvSpPr>
          <p:nvPr userDrawn="1"/>
        </p:nvSpPr>
        <p:spPr bwMode="auto">
          <a:xfrm rot="10800000" flipH="1">
            <a:off x="3020347" y="978670"/>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8" name="Freeform 76"/>
          <p:cNvSpPr>
            <a:spLocks/>
          </p:cNvSpPr>
          <p:nvPr userDrawn="1"/>
        </p:nvSpPr>
        <p:spPr bwMode="auto">
          <a:xfrm rot="10800000" flipH="1">
            <a:off x="3514732" y="978670"/>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9" name="Freeform 77"/>
          <p:cNvSpPr>
            <a:spLocks/>
          </p:cNvSpPr>
          <p:nvPr/>
        </p:nvSpPr>
        <p:spPr bwMode="auto">
          <a:xfrm rot="10800000" flipH="1">
            <a:off x="4009119" y="978670"/>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0" name="Freeform 78"/>
          <p:cNvSpPr>
            <a:spLocks/>
          </p:cNvSpPr>
          <p:nvPr/>
        </p:nvSpPr>
        <p:spPr bwMode="auto">
          <a:xfrm rot="10800000" flipH="1">
            <a:off x="4995760" y="978670"/>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1" name="Freeform 79"/>
          <p:cNvSpPr>
            <a:spLocks/>
          </p:cNvSpPr>
          <p:nvPr/>
        </p:nvSpPr>
        <p:spPr bwMode="auto">
          <a:xfrm rot="10800000" flipH="1">
            <a:off x="5490146" y="978670"/>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2" name="Freeform 84"/>
          <p:cNvSpPr>
            <a:spLocks/>
          </p:cNvSpPr>
          <p:nvPr userDrawn="1"/>
        </p:nvSpPr>
        <p:spPr bwMode="auto">
          <a:xfrm rot="10800000" flipH="1">
            <a:off x="2528091" y="-1"/>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3" name="Freeform 85"/>
          <p:cNvSpPr>
            <a:spLocks/>
          </p:cNvSpPr>
          <p:nvPr userDrawn="1"/>
        </p:nvSpPr>
        <p:spPr bwMode="auto">
          <a:xfrm rot="10800000" flipH="1">
            <a:off x="3020347" y="-1"/>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4" name="Freeform 86"/>
          <p:cNvSpPr>
            <a:spLocks/>
          </p:cNvSpPr>
          <p:nvPr/>
        </p:nvSpPr>
        <p:spPr bwMode="auto">
          <a:xfrm rot="10800000" flipH="1">
            <a:off x="4009119" y="-1"/>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5" name="Freeform 87"/>
          <p:cNvSpPr>
            <a:spLocks/>
          </p:cNvSpPr>
          <p:nvPr/>
        </p:nvSpPr>
        <p:spPr bwMode="auto">
          <a:xfrm rot="10800000" flipH="1">
            <a:off x="4501374" y="-1"/>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6" name="Freeform 88"/>
          <p:cNvSpPr>
            <a:spLocks/>
          </p:cNvSpPr>
          <p:nvPr/>
        </p:nvSpPr>
        <p:spPr bwMode="auto">
          <a:xfrm rot="10800000" flipH="1">
            <a:off x="4995760" y="-1"/>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7" name="Freeform 89"/>
          <p:cNvSpPr>
            <a:spLocks/>
          </p:cNvSpPr>
          <p:nvPr/>
        </p:nvSpPr>
        <p:spPr bwMode="auto">
          <a:xfrm rot="10800000" flipH="1">
            <a:off x="5490146" y="-1"/>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8" name="Freeform 90"/>
          <p:cNvSpPr>
            <a:spLocks/>
          </p:cNvSpPr>
          <p:nvPr/>
        </p:nvSpPr>
        <p:spPr bwMode="auto">
          <a:xfrm rot="10800000" flipH="1">
            <a:off x="5982400" y="-1"/>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0" name="Freeform 27"/>
          <p:cNvSpPr>
            <a:spLocks/>
          </p:cNvSpPr>
          <p:nvPr userDrawn="1"/>
        </p:nvSpPr>
        <p:spPr bwMode="auto">
          <a:xfrm flipH="1">
            <a:off x="1539655" y="3365"/>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1" name="Freeform 28"/>
          <p:cNvSpPr>
            <a:spLocks/>
          </p:cNvSpPr>
          <p:nvPr userDrawn="1"/>
        </p:nvSpPr>
        <p:spPr bwMode="auto">
          <a:xfrm flipH="1">
            <a:off x="1047399" y="3365"/>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2" name="Freeform 29"/>
          <p:cNvSpPr>
            <a:spLocks/>
          </p:cNvSpPr>
          <p:nvPr/>
        </p:nvSpPr>
        <p:spPr bwMode="auto">
          <a:xfrm flipH="1">
            <a:off x="553013" y="3365"/>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3" name="Freeform 30"/>
          <p:cNvSpPr>
            <a:spLocks/>
          </p:cNvSpPr>
          <p:nvPr/>
        </p:nvSpPr>
        <p:spPr bwMode="auto">
          <a:xfrm flipH="1">
            <a:off x="58626" y="3365"/>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4" name="Freeform 31"/>
          <p:cNvSpPr>
            <a:spLocks/>
          </p:cNvSpPr>
          <p:nvPr/>
        </p:nvSpPr>
        <p:spPr bwMode="auto">
          <a:xfrm flipH="1">
            <a:off x="-433629" y="3365"/>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6" name="Freeform 36"/>
          <p:cNvSpPr>
            <a:spLocks/>
          </p:cNvSpPr>
          <p:nvPr userDrawn="1"/>
        </p:nvSpPr>
        <p:spPr bwMode="auto">
          <a:xfrm flipH="1">
            <a:off x="2034040" y="982034"/>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7" name="Freeform 37"/>
          <p:cNvSpPr>
            <a:spLocks/>
          </p:cNvSpPr>
          <p:nvPr userDrawn="1"/>
        </p:nvSpPr>
        <p:spPr bwMode="auto">
          <a:xfrm flipH="1">
            <a:off x="1539655" y="984474"/>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8" name="Freeform 38"/>
          <p:cNvSpPr>
            <a:spLocks/>
          </p:cNvSpPr>
          <p:nvPr userDrawn="1"/>
        </p:nvSpPr>
        <p:spPr bwMode="auto">
          <a:xfrm flipH="1">
            <a:off x="1047399" y="982034"/>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9" name="Freeform 39"/>
          <p:cNvSpPr>
            <a:spLocks/>
          </p:cNvSpPr>
          <p:nvPr/>
        </p:nvSpPr>
        <p:spPr bwMode="auto">
          <a:xfrm flipH="1">
            <a:off x="58626" y="984474"/>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0" name="Freeform 40"/>
          <p:cNvSpPr>
            <a:spLocks/>
          </p:cNvSpPr>
          <p:nvPr/>
        </p:nvSpPr>
        <p:spPr bwMode="auto">
          <a:xfrm flipH="1">
            <a:off x="-433629" y="982034"/>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3" name="Freeform 46"/>
          <p:cNvSpPr>
            <a:spLocks/>
          </p:cNvSpPr>
          <p:nvPr userDrawn="1"/>
        </p:nvSpPr>
        <p:spPr bwMode="auto">
          <a:xfrm flipH="1">
            <a:off x="2034040" y="1960701"/>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4" name="Freeform 47"/>
          <p:cNvSpPr>
            <a:spLocks/>
          </p:cNvSpPr>
          <p:nvPr userDrawn="1"/>
        </p:nvSpPr>
        <p:spPr bwMode="auto">
          <a:xfrm flipH="1">
            <a:off x="1047399" y="1960701"/>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5" name="Freeform 48"/>
          <p:cNvSpPr>
            <a:spLocks/>
          </p:cNvSpPr>
          <p:nvPr/>
        </p:nvSpPr>
        <p:spPr bwMode="auto">
          <a:xfrm flipH="1">
            <a:off x="553013" y="1960701"/>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6" name="Freeform 49"/>
          <p:cNvSpPr>
            <a:spLocks/>
          </p:cNvSpPr>
          <p:nvPr/>
        </p:nvSpPr>
        <p:spPr bwMode="auto">
          <a:xfrm flipH="1">
            <a:off x="58626" y="1960701"/>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7" name="Freeform 50"/>
          <p:cNvSpPr>
            <a:spLocks/>
          </p:cNvSpPr>
          <p:nvPr/>
        </p:nvSpPr>
        <p:spPr bwMode="auto">
          <a:xfrm flipH="1">
            <a:off x="-433629" y="1960701"/>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9" name="Freeform 56"/>
          <p:cNvSpPr>
            <a:spLocks/>
          </p:cNvSpPr>
          <p:nvPr userDrawn="1"/>
        </p:nvSpPr>
        <p:spPr bwMode="auto">
          <a:xfrm flipH="1">
            <a:off x="2034040" y="2939370"/>
            <a:ext cx="986642"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0" name="Freeform 57"/>
          <p:cNvSpPr>
            <a:spLocks/>
          </p:cNvSpPr>
          <p:nvPr userDrawn="1"/>
        </p:nvSpPr>
        <p:spPr bwMode="auto">
          <a:xfrm flipH="1">
            <a:off x="1539655" y="2939370"/>
            <a:ext cx="988772"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1" name="Freeform 58"/>
          <p:cNvSpPr>
            <a:spLocks/>
          </p:cNvSpPr>
          <p:nvPr userDrawn="1"/>
        </p:nvSpPr>
        <p:spPr bwMode="auto">
          <a:xfrm flipH="1">
            <a:off x="1047399" y="2939370"/>
            <a:ext cx="986642"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2" name="Freeform 59"/>
          <p:cNvSpPr>
            <a:spLocks/>
          </p:cNvSpPr>
          <p:nvPr/>
        </p:nvSpPr>
        <p:spPr bwMode="auto">
          <a:xfrm flipH="1">
            <a:off x="553013" y="2939370"/>
            <a:ext cx="986642"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3" name="Freeform 60"/>
          <p:cNvSpPr>
            <a:spLocks/>
          </p:cNvSpPr>
          <p:nvPr/>
        </p:nvSpPr>
        <p:spPr bwMode="auto">
          <a:xfrm flipH="1">
            <a:off x="58626" y="2939370"/>
            <a:ext cx="988772"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6" name="Freeform 65"/>
          <p:cNvSpPr>
            <a:spLocks/>
          </p:cNvSpPr>
          <p:nvPr userDrawn="1"/>
        </p:nvSpPr>
        <p:spPr bwMode="auto">
          <a:xfrm flipH="1">
            <a:off x="1539655" y="3920477"/>
            <a:ext cx="988772"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7" name="Freeform 66"/>
          <p:cNvSpPr>
            <a:spLocks/>
          </p:cNvSpPr>
          <p:nvPr/>
        </p:nvSpPr>
        <p:spPr bwMode="auto">
          <a:xfrm flipH="1">
            <a:off x="553013" y="3920477"/>
            <a:ext cx="986642"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8" name="Freeform 67"/>
          <p:cNvSpPr>
            <a:spLocks/>
          </p:cNvSpPr>
          <p:nvPr/>
        </p:nvSpPr>
        <p:spPr bwMode="auto">
          <a:xfrm flipH="1">
            <a:off x="58626" y="3920477"/>
            <a:ext cx="988772"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9" name="Freeform 68"/>
          <p:cNvSpPr>
            <a:spLocks/>
          </p:cNvSpPr>
          <p:nvPr/>
        </p:nvSpPr>
        <p:spPr bwMode="auto">
          <a:xfrm flipH="1">
            <a:off x="-433629" y="3920477"/>
            <a:ext cx="986642"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2" name="Freeform 74"/>
          <p:cNvSpPr>
            <a:spLocks/>
          </p:cNvSpPr>
          <p:nvPr userDrawn="1"/>
        </p:nvSpPr>
        <p:spPr bwMode="auto">
          <a:xfrm flipH="1">
            <a:off x="2034040" y="4904027"/>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3" name="Freeform 75"/>
          <p:cNvSpPr>
            <a:spLocks/>
          </p:cNvSpPr>
          <p:nvPr userDrawn="1"/>
        </p:nvSpPr>
        <p:spPr bwMode="auto">
          <a:xfrm flipH="1">
            <a:off x="1539655" y="4904027"/>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4" name="Freeform 76"/>
          <p:cNvSpPr>
            <a:spLocks/>
          </p:cNvSpPr>
          <p:nvPr userDrawn="1"/>
        </p:nvSpPr>
        <p:spPr bwMode="auto">
          <a:xfrm flipH="1">
            <a:off x="1047399" y="4904027"/>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5" name="Freeform 77"/>
          <p:cNvSpPr>
            <a:spLocks/>
          </p:cNvSpPr>
          <p:nvPr/>
        </p:nvSpPr>
        <p:spPr bwMode="auto">
          <a:xfrm flipH="1">
            <a:off x="553013" y="4904027"/>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6" name="Freeform 78"/>
          <p:cNvSpPr>
            <a:spLocks/>
          </p:cNvSpPr>
          <p:nvPr/>
        </p:nvSpPr>
        <p:spPr bwMode="auto">
          <a:xfrm flipH="1">
            <a:off x="-433629" y="4904027"/>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8" name="Freeform 84"/>
          <p:cNvSpPr>
            <a:spLocks/>
          </p:cNvSpPr>
          <p:nvPr userDrawn="1"/>
        </p:nvSpPr>
        <p:spPr bwMode="auto">
          <a:xfrm flipH="1">
            <a:off x="2034040" y="5882696"/>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9" name="Freeform 85"/>
          <p:cNvSpPr>
            <a:spLocks/>
          </p:cNvSpPr>
          <p:nvPr userDrawn="1"/>
        </p:nvSpPr>
        <p:spPr bwMode="auto">
          <a:xfrm flipH="1">
            <a:off x="1539655" y="5882696"/>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0" name="Freeform 86"/>
          <p:cNvSpPr>
            <a:spLocks/>
          </p:cNvSpPr>
          <p:nvPr userDrawn="1"/>
        </p:nvSpPr>
        <p:spPr bwMode="auto">
          <a:xfrm flipH="1">
            <a:off x="553013" y="5882696"/>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Tree>
    <p:extLst>
      <p:ext uri="{BB962C8B-B14F-4D97-AF65-F5344CB8AC3E}">
        <p14:creationId xmlns:p14="http://schemas.microsoft.com/office/powerpoint/2010/main" val="19780978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145" name="Freeform 27"/>
          <p:cNvSpPr>
            <a:spLocks/>
          </p:cNvSpPr>
          <p:nvPr userDrawn="1"/>
        </p:nvSpPr>
        <p:spPr bwMode="auto">
          <a:xfrm rot="10800000" flipH="1">
            <a:off x="6971175" y="5879333"/>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6" name="Freeform 28"/>
          <p:cNvSpPr>
            <a:spLocks/>
          </p:cNvSpPr>
          <p:nvPr userDrawn="1"/>
        </p:nvSpPr>
        <p:spPr bwMode="auto">
          <a:xfrm rot="10800000" flipH="1">
            <a:off x="7465560" y="5879333"/>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7" name="Freeform 29"/>
          <p:cNvSpPr>
            <a:spLocks/>
          </p:cNvSpPr>
          <p:nvPr userDrawn="1"/>
        </p:nvSpPr>
        <p:spPr bwMode="auto">
          <a:xfrm rot="10800000" flipH="1">
            <a:off x="7959946" y="5879333"/>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8" name="Freeform 30"/>
          <p:cNvSpPr>
            <a:spLocks/>
          </p:cNvSpPr>
          <p:nvPr userDrawn="1"/>
        </p:nvSpPr>
        <p:spPr bwMode="auto">
          <a:xfrm rot="10800000" flipH="1">
            <a:off x="8452202" y="5879333"/>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9" name="Freeform 31"/>
          <p:cNvSpPr>
            <a:spLocks/>
          </p:cNvSpPr>
          <p:nvPr userDrawn="1"/>
        </p:nvSpPr>
        <p:spPr bwMode="auto">
          <a:xfrm rot="10800000" flipH="1">
            <a:off x="8946588" y="5879333"/>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0" name="Freeform 36"/>
          <p:cNvSpPr>
            <a:spLocks/>
          </p:cNvSpPr>
          <p:nvPr userDrawn="1"/>
        </p:nvSpPr>
        <p:spPr bwMode="auto">
          <a:xfrm rot="10800000" flipH="1">
            <a:off x="6478919" y="4900664"/>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1" name="Freeform 37"/>
          <p:cNvSpPr>
            <a:spLocks/>
          </p:cNvSpPr>
          <p:nvPr userDrawn="1"/>
        </p:nvSpPr>
        <p:spPr bwMode="auto">
          <a:xfrm rot="10800000" flipH="1">
            <a:off x="6971175" y="4898224"/>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2" name="Freeform 38"/>
          <p:cNvSpPr>
            <a:spLocks/>
          </p:cNvSpPr>
          <p:nvPr userDrawn="1"/>
        </p:nvSpPr>
        <p:spPr bwMode="auto">
          <a:xfrm rot="10800000" flipH="1">
            <a:off x="7465560" y="4900664"/>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3" name="Freeform 39"/>
          <p:cNvSpPr>
            <a:spLocks/>
          </p:cNvSpPr>
          <p:nvPr userDrawn="1"/>
        </p:nvSpPr>
        <p:spPr bwMode="auto">
          <a:xfrm rot="10800000" flipH="1">
            <a:off x="8452202" y="4898224"/>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4" name="Freeform 40"/>
          <p:cNvSpPr>
            <a:spLocks/>
          </p:cNvSpPr>
          <p:nvPr userDrawn="1"/>
        </p:nvSpPr>
        <p:spPr bwMode="auto">
          <a:xfrm rot="10800000" flipH="1">
            <a:off x="8946588" y="4900664"/>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5" name="Freeform 41"/>
          <p:cNvSpPr>
            <a:spLocks/>
          </p:cNvSpPr>
          <p:nvPr userDrawn="1"/>
        </p:nvSpPr>
        <p:spPr bwMode="auto">
          <a:xfrm rot="10800000" flipH="1">
            <a:off x="9440974" y="4898224"/>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6" name="Freeform 46"/>
          <p:cNvSpPr>
            <a:spLocks/>
          </p:cNvSpPr>
          <p:nvPr userDrawn="1"/>
        </p:nvSpPr>
        <p:spPr bwMode="auto">
          <a:xfrm rot="10800000" flipH="1">
            <a:off x="6478919" y="3921997"/>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7" name="Freeform 47"/>
          <p:cNvSpPr>
            <a:spLocks/>
          </p:cNvSpPr>
          <p:nvPr userDrawn="1"/>
        </p:nvSpPr>
        <p:spPr bwMode="auto">
          <a:xfrm rot="10800000" flipH="1">
            <a:off x="7465560" y="3921997"/>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8" name="Freeform 48"/>
          <p:cNvSpPr>
            <a:spLocks/>
          </p:cNvSpPr>
          <p:nvPr userDrawn="1"/>
        </p:nvSpPr>
        <p:spPr bwMode="auto">
          <a:xfrm rot="10800000" flipH="1">
            <a:off x="7959946" y="3921997"/>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9" name="Freeform 49"/>
          <p:cNvSpPr>
            <a:spLocks/>
          </p:cNvSpPr>
          <p:nvPr userDrawn="1"/>
        </p:nvSpPr>
        <p:spPr bwMode="auto">
          <a:xfrm rot="10800000" flipH="1">
            <a:off x="8452202" y="3921997"/>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0" name="Freeform 50"/>
          <p:cNvSpPr>
            <a:spLocks/>
          </p:cNvSpPr>
          <p:nvPr userDrawn="1"/>
        </p:nvSpPr>
        <p:spPr bwMode="auto">
          <a:xfrm rot="10800000" flipH="1">
            <a:off x="8946588" y="3921997"/>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1" name="Freeform 51"/>
          <p:cNvSpPr>
            <a:spLocks/>
          </p:cNvSpPr>
          <p:nvPr userDrawn="1"/>
        </p:nvSpPr>
        <p:spPr bwMode="auto">
          <a:xfrm rot="10800000" flipH="1">
            <a:off x="9440974" y="3921997"/>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2" name="Freeform 56"/>
          <p:cNvSpPr>
            <a:spLocks/>
          </p:cNvSpPr>
          <p:nvPr userDrawn="1"/>
        </p:nvSpPr>
        <p:spPr bwMode="auto">
          <a:xfrm rot="10800000" flipH="1">
            <a:off x="6478919" y="2940888"/>
            <a:ext cx="986642"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3" name="Freeform 57"/>
          <p:cNvSpPr>
            <a:spLocks/>
          </p:cNvSpPr>
          <p:nvPr userDrawn="1"/>
        </p:nvSpPr>
        <p:spPr bwMode="auto">
          <a:xfrm rot="10800000" flipH="1">
            <a:off x="6971175" y="2940888"/>
            <a:ext cx="988772"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4" name="Freeform 58"/>
          <p:cNvSpPr>
            <a:spLocks/>
          </p:cNvSpPr>
          <p:nvPr userDrawn="1"/>
        </p:nvSpPr>
        <p:spPr bwMode="auto">
          <a:xfrm rot="10800000" flipH="1">
            <a:off x="7465560" y="2940888"/>
            <a:ext cx="986642"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5" name="Freeform 59"/>
          <p:cNvSpPr>
            <a:spLocks/>
          </p:cNvSpPr>
          <p:nvPr userDrawn="1"/>
        </p:nvSpPr>
        <p:spPr bwMode="auto">
          <a:xfrm rot="10800000" flipH="1">
            <a:off x="7959946" y="2940888"/>
            <a:ext cx="986642"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6" name="Freeform 60"/>
          <p:cNvSpPr>
            <a:spLocks/>
          </p:cNvSpPr>
          <p:nvPr userDrawn="1"/>
        </p:nvSpPr>
        <p:spPr bwMode="auto">
          <a:xfrm rot="10800000" flipH="1">
            <a:off x="8452202" y="2940888"/>
            <a:ext cx="988772"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7" name="Freeform 61"/>
          <p:cNvSpPr>
            <a:spLocks/>
          </p:cNvSpPr>
          <p:nvPr userDrawn="1"/>
        </p:nvSpPr>
        <p:spPr bwMode="auto">
          <a:xfrm rot="10800000" flipH="1">
            <a:off x="9440974" y="2940888"/>
            <a:ext cx="986642"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8" name="Freeform 65"/>
          <p:cNvSpPr>
            <a:spLocks/>
          </p:cNvSpPr>
          <p:nvPr userDrawn="1"/>
        </p:nvSpPr>
        <p:spPr bwMode="auto">
          <a:xfrm rot="10800000" flipH="1">
            <a:off x="6971175" y="1957336"/>
            <a:ext cx="988772"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9" name="Freeform 66"/>
          <p:cNvSpPr>
            <a:spLocks/>
          </p:cNvSpPr>
          <p:nvPr userDrawn="1"/>
        </p:nvSpPr>
        <p:spPr bwMode="auto">
          <a:xfrm rot="10800000" flipH="1">
            <a:off x="7959946" y="1957336"/>
            <a:ext cx="986642"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0" name="Freeform 67"/>
          <p:cNvSpPr>
            <a:spLocks/>
          </p:cNvSpPr>
          <p:nvPr userDrawn="1"/>
        </p:nvSpPr>
        <p:spPr bwMode="auto">
          <a:xfrm rot="10800000" flipH="1">
            <a:off x="8452202" y="1957336"/>
            <a:ext cx="988772"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1" name="Freeform 68"/>
          <p:cNvSpPr>
            <a:spLocks/>
          </p:cNvSpPr>
          <p:nvPr userDrawn="1"/>
        </p:nvSpPr>
        <p:spPr bwMode="auto">
          <a:xfrm rot="10800000" flipH="1">
            <a:off x="8946588" y="1957336"/>
            <a:ext cx="986642"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2" name="Freeform 69"/>
          <p:cNvSpPr>
            <a:spLocks/>
          </p:cNvSpPr>
          <p:nvPr userDrawn="1"/>
        </p:nvSpPr>
        <p:spPr bwMode="auto">
          <a:xfrm rot="10800000" flipH="1">
            <a:off x="9440974" y="1957336"/>
            <a:ext cx="986642"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3" name="Freeform 74"/>
          <p:cNvSpPr>
            <a:spLocks/>
          </p:cNvSpPr>
          <p:nvPr userDrawn="1"/>
        </p:nvSpPr>
        <p:spPr bwMode="auto">
          <a:xfrm rot="10800000" flipH="1">
            <a:off x="6478919" y="978671"/>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4" name="Freeform 75"/>
          <p:cNvSpPr>
            <a:spLocks/>
          </p:cNvSpPr>
          <p:nvPr userDrawn="1"/>
        </p:nvSpPr>
        <p:spPr bwMode="auto">
          <a:xfrm rot="10800000" flipH="1">
            <a:off x="6971175" y="978671"/>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5" name="Freeform 76"/>
          <p:cNvSpPr>
            <a:spLocks/>
          </p:cNvSpPr>
          <p:nvPr userDrawn="1"/>
        </p:nvSpPr>
        <p:spPr bwMode="auto">
          <a:xfrm rot="10800000" flipH="1">
            <a:off x="7465560" y="978671"/>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6" name="Freeform 77"/>
          <p:cNvSpPr>
            <a:spLocks/>
          </p:cNvSpPr>
          <p:nvPr userDrawn="1"/>
        </p:nvSpPr>
        <p:spPr bwMode="auto">
          <a:xfrm rot="10800000" flipH="1">
            <a:off x="7959946" y="978671"/>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7" name="Freeform 78"/>
          <p:cNvSpPr>
            <a:spLocks/>
          </p:cNvSpPr>
          <p:nvPr userDrawn="1"/>
        </p:nvSpPr>
        <p:spPr bwMode="auto">
          <a:xfrm rot="10800000" flipH="1">
            <a:off x="8946588" y="978671"/>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8" name="Freeform 79"/>
          <p:cNvSpPr>
            <a:spLocks/>
          </p:cNvSpPr>
          <p:nvPr userDrawn="1"/>
        </p:nvSpPr>
        <p:spPr bwMode="auto">
          <a:xfrm rot="10800000" flipH="1">
            <a:off x="9440974" y="978671"/>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9" name="Freeform 84"/>
          <p:cNvSpPr>
            <a:spLocks/>
          </p:cNvSpPr>
          <p:nvPr userDrawn="1"/>
        </p:nvSpPr>
        <p:spPr bwMode="auto">
          <a:xfrm rot="10800000" flipH="1">
            <a:off x="6478919" y="1"/>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0" name="Freeform 85"/>
          <p:cNvSpPr>
            <a:spLocks/>
          </p:cNvSpPr>
          <p:nvPr userDrawn="1"/>
        </p:nvSpPr>
        <p:spPr bwMode="auto">
          <a:xfrm rot="10800000" flipH="1">
            <a:off x="6971175" y="1"/>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1" name="Freeform 86"/>
          <p:cNvSpPr>
            <a:spLocks/>
          </p:cNvSpPr>
          <p:nvPr userDrawn="1"/>
        </p:nvSpPr>
        <p:spPr bwMode="auto">
          <a:xfrm rot="10800000" flipH="1">
            <a:off x="7959946" y="1"/>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2" name="Freeform 87"/>
          <p:cNvSpPr>
            <a:spLocks/>
          </p:cNvSpPr>
          <p:nvPr userDrawn="1"/>
        </p:nvSpPr>
        <p:spPr bwMode="auto">
          <a:xfrm rot="10800000" flipH="1">
            <a:off x="8452202" y="1"/>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3" name="Freeform 88"/>
          <p:cNvSpPr>
            <a:spLocks/>
          </p:cNvSpPr>
          <p:nvPr userDrawn="1"/>
        </p:nvSpPr>
        <p:spPr bwMode="auto">
          <a:xfrm rot="10800000" flipH="1">
            <a:off x="8946588" y="1"/>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4" name="Freeform 89"/>
          <p:cNvSpPr>
            <a:spLocks/>
          </p:cNvSpPr>
          <p:nvPr userDrawn="1"/>
        </p:nvSpPr>
        <p:spPr bwMode="auto">
          <a:xfrm rot="10800000" flipH="1">
            <a:off x="9440974" y="1"/>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5" name="Freeform 27"/>
          <p:cNvSpPr>
            <a:spLocks/>
          </p:cNvSpPr>
          <p:nvPr userDrawn="1"/>
        </p:nvSpPr>
        <p:spPr bwMode="auto">
          <a:xfrm rot="10800000" flipH="1">
            <a:off x="3020347" y="5879332"/>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6" name="Freeform 28"/>
          <p:cNvSpPr>
            <a:spLocks/>
          </p:cNvSpPr>
          <p:nvPr userDrawn="1"/>
        </p:nvSpPr>
        <p:spPr bwMode="auto">
          <a:xfrm rot="10800000" flipH="1">
            <a:off x="3514732" y="5879332"/>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7" name="Freeform 29"/>
          <p:cNvSpPr>
            <a:spLocks/>
          </p:cNvSpPr>
          <p:nvPr userDrawn="1"/>
        </p:nvSpPr>
        <p:spPr bwMode="auto">
          <a:xfrm rot="10800000" flipH="1">
            <a:off x="4009119" y="5879332"/>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8" name="Freeform 30"/>
          <p:cNvSpPr>
            <a:spLocks/>
          </p:cNvSpPr>
          <p:nvPr userDrawn="1"/>
        </p:nvSpPr>
        <p:spPr bwMode="auto">
          <a:xfrm rot="10800000" flipH="1">
            <a:off x="4501374" y="5879332"/>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9" name="Freeform 31"/>
          <p:cNvSpPr>
            <a:spLocks/>
          </p:cNvSpPr>
          <p:nvPr userDrawn="1"/>
        </p:nvSpPr>
        <p:spPr bwMode="auto">
          <a:xfrm rot="10800000" flipH="1">
            <a:off x="4995760" y="5879332"/>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0" name="Freeform 32"/>
          <p:cNvSpPr>
            <a:spLocks/>
          </p:cNvSpPr>
          <p:nvPr userDrawn="1"/>
        </p:nvSpPr>
        <p:spPr bwMode="auto">
          <a:xfrm rot="10800000" flipH="1">
            <a:off x="5982400" y="5879332"/>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1" name="Freeform 36"/>
          <p:cNvSpPr>
            <a:spLocks/>
          </p:cNvSpPr>
          <p:nvPr userDrawn="1"/>
        </p:nvSpPr>
        <p:spPr bwMode="auto">
          <a:xfrm rot="10800000" flipH="1">
            <a:off x="2528091" y="4900663"/>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2" name="Freeform 37"/>
          <p:cNvSpPr>
            <a:spLocks/>
          </p:cNvSpPr>
          <p:nvPr userDrawn="1"/>
        </p:nvSpPr>
        <p:spPr bwMode="auto">
          <a:xfrm rot="10800000" flipH="1">
            <a:off x="3020347" y="4898223"/>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3" name="Freeform 38"/>
          <p:cNvSpPr>
            <a:spLocks/>
          </p:cNvSpPr>
          <p:nvPr userDrawn="1"/>
        </p:nvSpPr>
        <p:spPr bwMode="auto">
          <a:xfrm rot="10800000" flipH="1">
            <a:off x="3514732" y="4900663"/>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4" name="Freeform 39"/>
          <p:cNvSpPr>
            <a:spLocks/>
          </p:cNvSpPr>
          <p:nvPr userDrawn="1"/>
        </p:nvSpPr>
        <p:spPr bwMode="auto">
          <a:xfrm rot="10800000" flipH="1">
            <a:off x="4501374" y="4898223"/>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5" name="Freeform 40"/>
          <p:cNvSpPr>
            <a:spLocks/>
          </p:cNvSpPr>
          <p:nvPr userDrawn="1"/>
        </p:nvSpPr>
        <p:spPr bwMode="auto">
          <a:xfrm rot="10800000" flipH="1">
            <a:off x="4995760" y="4900663"/>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6" name="Freeform 41"/>
          <p:cNvSpPr>
            <a:spLocks/>
          </p:cNvSpPr>
          <p:nvPr userDrawn="1"/>
        </p:nvSpPr>
        <p:spPr bwMode="auto">
          <a:xfrm rot="10800000" flipH="1">
            <a:off x="5490146" y="4898223"/>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7" name="Freeform 42"/>
          <p:cNvSpPr>
            <a:spLocks/>
          </p:cNvSpPr>
          <p:nvPr userDrawn="1"/>
        </p:nvSpPr>
        <p:spPr bwMode="auto">
          <a:xfrm rot="10800000" flipH="1">
            <a:off x="5982400" y="4900663"/>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8" name="Freeform 46"/>
          <p:cNvSpPr>
            <a:spLocks/>
          </p:cNvSpPr>
          <p:nvPr userDrawn="1"/>
        </p:nvSpPr>
        <p:spPr bwMode="auto">
          <a:xfrm rot="10800000" flipH="1">
            <a:off x="2528091" y="3921996"/>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9" name="Freeform 47"/>
          <p:cNvSpPr>
            <a:spLocks/>
          </p:cNvSpPr>
          <p:nvPr userDrawn="1"/>
        </p:nvSpPr>
        <p:spPr bwMode="auto">
          <a:xfrm rot="10800000" flipH="1">
            <a:off x="3514732" y="3921996"/>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0" name="Freeform 48"/>
          <p:cNvSpPr>
            <a:spLocks/>
          </p:cNvSpPr>
          <p:nvPr userDrawn="1"/>
        </p:nvSpPr>
        <p:spPr bwMode="auto">
          <a:xfrm rot="10800000" flipH="1">
            <a:off x="4009119" y="3921996"/>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1" name="Freeform 49"/>
          <p:cNvSpPr>
            <a:spLocks/>
          </p:cNvSpPr>
          <p:nvPr userDrawn="1"/>
        </p:nvSpPr>
        <p:spPr bwMode="auto">
          <a:xfrm rot="10800000" flipH="1">
            <a:off x="4501374" y="3921996"/>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2" name="Freeform 50"/>
          <p:cNvSpPr>
            <a:spLocks/>
          </p:cNvSpPr>
          <p:nvPr userDrawn="1"/>
        </p:nvSpPr>
        <p:spPr bwMode="auto">
          <a:xfrm rot="10800000" flipH="1">
            <a:off x="4995760" y="3921996"/>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3" name="Freeform 51"/>
          <p:cNvSpPr>
            <a:spLocks/>
          </p:cNvSpPr>
          <p:nvPr userDrawn="1"/>
        </p:nvSpPr>
        <p:spPr bwMode="auto">
          <a:xfrm rot="10800000" flipH="1">
            <a:off x="5490146" y="3921996"/>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4" name="Freeform 56"/>
          <p:cNvSpPr>
            <a:spLocks/>
          </p:cNvSpPr>
          <p:nvPr userDrawn="1"/>
        </p:nvSpPr>
        <p:spPr bwMode="auto">
          <a:xfrm rot="10800000" flipH="1">
            <a:off x="2528091" y="2940887"/>
            <a:ext cx="986642"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5" name="Freeform 57"/>
          <p:cNvSpPr>
            <a:spLocks/>
          </p:cNvSpPr>
          <p:nvPr userDrawn="1"/>
        </p:nvSpPr>
        <p:spPr bwMode="auto">
          <a:xfrm rot="10800000" flipH="1">
            <a:off x="3020347" y="2940887"/>
            <a:ext cx="988772"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6" name="Freeform 58"/>
          <p:cNvSpPr>
            <a:spLocks/>
          </p:cNvSpPr>
          <p:nvPr userDrawn="1"/>
        </p:nvSpPr>
        <p:spPr bwMode="auto">
          <a:xfrm rot="10800000" flipH="1">
            <a:off x="3514732" y="2940887"/>
            <a:ext cx="986642"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7" name="Freeform 59"/>
          <p:cNvSpPr>
            <a:spLocks/>
          </p:cNvSpPr>
          <p:nvPr userDrawn="1"/>
        </p:nvSpPr>
        <p:spPr bwMode="auto">
          <a:xfrm rot="10800000" flipH="1">
            <a:off x="4009119" y="2940887"/>
            <a:ext cx="986642"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8" name="Freeform 60"/>
          <p:cNvSpPr>
            <a:spLocks/>
          </p:cNvSpPr>
          <p:nvPr userDrawn="1"/>
        </p:nvSpPr>
        <p:spPr bwMode="auto">
          <a:xfrm rot="10800000" flipH="1">
            <a:off x="4501374" y="2940887"/>
            <a:ext cx="988772"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9" name="Freeform 61"/>
          <p:cNvSpPr>
            <a:spLocks/>
          </p:cNvSpPr>
          <p:nvPr userDrawn="1"/>
        </p:nvSpPr>
        <p:spPr bwMode="auto">
          <a:xfrm rot="10800000" flipH="1">
            <a:off x="5490146" y="2940887"/>
            <a:ext cx="986642"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0" name="Freeform 62"/>
          <p:cNvSpPr>
            <a:spLocks/>
          </p:cNvSpPr>
          <p:nvPr userDrawn="1"/>
        </p:nvSpPr>
        <p:spPr bwMode="auto">
          <a:xfrm rot="10800000" flipH="1">
            <a:off x="5982400" y="2940887"/>
            <a:ext cx="988772"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1" name="Freeform 65"/>
          <p:cNvSpPr>
            <a:spLocks/>
          </p:cNvSpPr>
          <p:nvPr userDrawn="1"/>
        </p:nvSpPr>
        <p:spPr bwMode="auto">
          <a:xfrm rot="10800000" flipH="1">
            <a:off x="3020347" y="1957335"/>
            <a:ext cx="988772"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2" name="Freeform 66"/>
          <p:cNvSpPr>
            <a:spLocks/>
          </p:cNvSpPr>
          <p:nvPr userDrawn="1"/>
        </p:nvSpPr>
        <p:spPr bwMode="auto">
          <a:xfrm rot="10800000" flipH="1">
            <a:off x="4009119" y="1957335"/>
            <a:ext cx="986642"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3" name="Freeform 67"/>
          <p:cNvSpPr>
            <a:spLocks/>
          </p:cNvSpPr>
          <p:nvPr userDrawn="1"/>
        </p:nvSpPr>
        <p:spPr bwMode="auto">
          <a:xfrm rot="10800000" flipH="1">
            <a:off x="4501374" y="1957335"/>
            <a:ext cx="988772"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4" name="Freeform 68"/>
          <p:cNvSpPr>
            <a:spLocks/>
          </p:cNvSpPr>
          <p:nvPr userDrawn="1"/>
        </p:nvSpPr>
        <p:spPr bwMode="auto">
          <a:xfrm rot="10800000" flipH="1">
            <a:off x="4995760" y="1957335"/>
            <a:ext cx="986642"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5" name="Freeform 69"/>
          <p:cNvSpPr>
            <a:spLocks/>
          </p:cNvSpPr>
          <p:nvPr userDrawn="1"/>
        </p:nvSpPr>
        <p:spPr bwMode="auto">
          <a:xfrm rot="10800000" flipH="1">
            <a:off x="5490146" y="1957335"/>
            <a:ext cx="986642"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6" name="Freeform 70"/>
          <p:cNvSpPr>
            <a:spLocks/>
          </p:cNvSpPr>
          <p:nvPr userDrawn="1"/>
        </p:nvSpPr>
        <p:spPr bwMode="auto">
          <a:xfrm rot="10800000" flipH="1">
            <a:off x="5982400" y="1957335"/>
            <a:ext cx="988772"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7" name="Freeform 74"/>
          <p:cNvSpPr>
            <a:spLocks/>
          </p:cNvSpPr>
          <p:nvPr userDrawn="1"/>
        </p:nvSpPr>
        <p:spPr bwMode="auto">
          <a:xfrm rot="10800000" flipH="1">
            <a:off x="2528091" y="978670"/>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8" name="Freeform 75"/>
          <p:cNvSpPr>
            <a:spLocks/>
          </p:cNvSpPr>
          <p:nvPr userDrawn="1"/>
        </p:nvSpPr>
        <p:spPr bwMode="auto">
          <a:xfrm rot="10800000" flipH="1">
            <a:off x="3020347" y="978670"/>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9" name="Freeform 76"/>
          <p:cNvSpPr>
            <a:spLocks/>
          </p:cNvSpPr>
          <p:nvPr userDrawn="1"/>
        </p:nvSpPr>
        <p:spPr bwMode="auto">
          <a:xfrm rot="10800000" flipH="1">
            <a:off x="3514732" y="978670"/>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0" name="Freeform 77"/>
          <p:cNvSpPr>
            <a:spLocks/>
          </p:cNvSpPr>
          <p:nvPr userDrawn="1"/>
        </p:nvSpPr>
        <p:spPr bwMode="auto">
          <a:xfrm rot="10800000" flipH="1">
            <a:off x="4009119" y="978670"/>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1" name="Freeform 78"/>
          <p:cNvSpPr>
            <a:spLocks/>
          </p:cNvSpPr>
          <p:nvPr userDrawn="1"/>
        </p:nvSpPr>
        <p:spPr bwMode="auto">
          <a:xfrm rot="10800000" flipH="1">
            <a:off x="4995760" y="978670"/>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2" name="Freeform 79"/>
          <p:cNvSpPr>
            <a:spLocks/>
          </p:cNvSpPr>
          <p:nvPr userDrawn="1"/>
        </p:nvSpPr>
        <p:spPr bwMode="auto">
          <a:xfrm rot="10800000" flipH="1">
            <a:off x="5490146" y="978670"/>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3" name="Freeform 84"/>
          <p:cNvSpPr>
            <a:spLocks/>
          </p:cNvSpPr>
          <p:nvPr userDrawn="1"/>
        </p:nvSpPr>
        <p:spPr bwMode="auto">
          <a:xfrm rot="10800000" flipH="1">
            <a:off x="2528091" y="-1"/>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4" name="Freeform 85"/>
          <p:cNvSpPr>
            <a:spLocks/>
          </p:cNvSpPr>
          <p:nvPr userDrawn="1"/>
        </p:nvSpPr>
        <p:spPr bwMode="auto">
          <a:xfrm rot="10800000" flipH="1">
            <a:off x="3020347" y="-1"/>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5" name="Freeform 86"/>
          <p:cNvSpPr>
            <a:spLocks/>
          </p:cNvSpPr>
          <p:nvPr userDrawn="1"/>
        </p:nvSpPr>
        <p:spPr bwMode="auto">
          <a:xfrm rot="10800000" flipH="1">
            <a:off x="4009119" y="-1"/>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6" name="Freeform 87"/>
          <p:cNvSpPr>
            <a:spLocks/>
          </p:cNvSpPr>
          <p:nvPr userDrawn="1"/>
        </p:nvSpPr>
        <p:spPr bwMode="auto">
          <a:xfrm rot="10800000" flipH="1">
            <a:off x="4501374" y="-1"/>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7" name="Freeform 88"/>
          <p:cNvSpPr>
            <a:spLocks/>
          </p:cNvSpPr>
          <p:nvPr userDrawn="1"/>
        </p:nvSpPr>
        <p:spPr bwMode="auto">
          <a:xfrm rot="10800000" flipH="1">
            <a:off x="4995760" y="-1"/>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8" name="Freeform 89"/>
          <p:cNvSpPr>
            <a:spLocks/>
          </p:cNvSpPr>
          <p:nvPr userDrawn="1"/>
        </p:nvSpPr>
        <p:spPr bwMode="auto">
          <a:xfrm rot="10800000" flipH="1">
            <a:off x="5490146" y="-1"/>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9" name="Freeform 90"/>
          <p:cNvSpPr>
            <a:spLocks/>
          </p:cNvSpPr>
          <p:nvPr userDrawn="1"/>
        </p:nvSpPr>
        <p:spPr bwMode="auto">
          <a:xfrm rot="10800000" flipH="1">
            <a:off x="5982400" y="-1"/>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0" name="Freeform 27"/>
          <p:cNvSpPr>
            <a:spLocks/>
          </p:cNvSpPr>
          <p:nvPr userDrawn="1"/>
        </p:nvSpPr>
        <p:spPr bwMode="auto">
          <a:xfrm flipH="1">
            <a:off x="1539655" y="3365"/>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1" name="Freeform 28"/>
          <p:cNvSpPr>
            <a:spLocks/>
          </p:cNvSpPr>
          <p:nvPr userDrawn="1"/>
        </p:nvSpPr>
        <p:spPr bwMode="auto">
          <a:xfrm flipH="1">
            <a:off x="1047399" y="3365"/>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2" name="Freeform 29"/>
          <p:cNvSpPr>
            <a:spLocks/>
          </p:cNvSpPr>
          <p:nvPr userDrawn="1"/>
        </p:nvSpPr>
        <p:spPr bwMode="auto">
          <a:xfrm flipH="1">
            <a:off x="553013" y="3365"/>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3" name="Freeform 30"/>
          <p:cNvSpPr>
            <a:spLocks/>
          </p:cNvSpPr>
          <p:nvPr userDrawn="1"/>
        </p:nvSpPr>
        <p:spPr bwMode="auto">
          <a:xfrm flipH="1">
            <a:off x="58626" y="3365"/>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4" name="Freeform 31"/>
          <p:cNvSpPr>
            <a:spLocks/>
          </p:cNvSpPr>
          <p:nvPr userDrawn="1"/>
        </p:nvSpPr>
        <p:spPr bwMode="auto">
          <a:xfrm flipH="1">
            <a:off x="-433629" y="3365"/>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5" name="Freeform 36"/>
          <p:cNvSpPr>
            <a:spLocks/>
          </p:cNvSpPr>
          <p:nvPr userDrawn="1"/>
        </p:nvSpPr>
        <p:spPr bwMode="auto">
          <a:xfrm flipH="1">
            <a:off x="2034040" y="982034"/>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6" name="Freeform 37"/>
          <p:cNvSpPr>
            <a:spLocks/>
          </p:cNvSpPr>
          <p:nvPr userDrawn="1"/>
        </p:nvSpPr>
        <p:spPr bwMode="auto">
          <a:xfrm flipH="1">
            <a:off x="1539655" y="984474"/>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7" name="Freeform 38"/>
          <p:cNvSpPr>
            <a:spLocks/>
          </p:cNvSpPr>
          <p:nvPr userDrawn="1"/>
        </p:nvSpPr>
        <p:spPr bwMode="auto">
          <a:xfrm flipH="1">
            <a:off x="1047399" y="982034"/>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8" name="Freeform 39"/>
          <p:cNvSpPr>
            <a:spLocks/>
          </p:cNvSpPr>
          <p:nvPr userDrawn="1"/>
        </p:nvSpPr>
        <p:spPr bwMode="auto">
          <a:xfrm flipH="1">
            <a:off x="58626" y="984474"/>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9" name="Freeform 40"/>
          <p:cNvSpPr>
            <a:spLocks/>
          </p:cNvSpPr>
          <p:nvPr userDrawn="1"/>
        </p:nvSpPr>
        <p:spPr bwMode="auto">
          <a:xfrm flipH="1">
            <a:off x="-433629" y="982034"/>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40" name="Freeform 46"/>
          <p:cNvSpPr>
            <a:spLocks/>
          </p:cNvSpPr>
          <p:nvPr userDrawn="1"/>
        </p:nvSpPr>
        <p:spPr bwMode="auto">
          <a:xfrm flipH="1">
            <a:off x="2034040" y="1960701"/>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41" name="Freeform 47"/>
          <p:cNvSpPr>
            <a:spLocks/>
          </p:cNvSpPr>
          <p:nvPr userDrawn="1"/>
        </p:nvSpPr>
        <p:spPr bwMode="auto">
          <a:xfrm flipH="1">
            <a:off x="1047399" y="1960701"/>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42" name="Freeform 48"/>
          <p:cNvSpPr>
            <a:spLocks/>
          </p:cNvSpPr>
          <p:nvPr userDrawn="1"/>
        </p:nvSpPr>
        <p:spPr bwMode="auto">
          <a:xfrm flipH="1">
            <a:off x="553013" y="1960701"/>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43" name="Freeform 49"/>
          <p:cNvSpPr>
            <a:spLocks/>
          </p:cNvSpPr>
          <p:nvPr userDrawn="1"/>
        </p:nvSpPr>
        <p:spPr bwMode="auto">
          <a:xfrm flipH="1">
            <a:off x="58626" y="1960701"/>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44" name="Freeform 50"/>
          <p:cNvSpPr>
            <a:spLocks/>
          </p:cNvSpPr>
          <p:nvPr userDrawn="1"/>
        </p:nvSpPr>
        <p:spPr bwMode="auto">
          <a:xfrm flipH="1">
            <a:off x="-433629" y="1960701"/>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45" name="Freeform 56"/>
          <p:cNvSpPr>
            <a:spLocks/>
          </p:cNvSpPr>
          <p:nvPr userDrawn="1"/>
        </p:nvSpPr>
        <p:spPr bwMode="auto">
          <a:xfrm flipH="1">
            <a:off x="2034040" y="2939370"/>
            <a:ext cx="986642"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46" name="Freeform 57"/>
          <p:cNvSpPr>
            <a:spLocks/>
          </p:cNvSpPr>
          <p:nvPr userDrawn="1"/>
        </p:nvSpPr>
        <p:spPr bwMode="auto">
          <a:xfrm flipH="1">
            <a:off x="1539655" y="2939370"/>
            <a:ext cx="988772"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47" name="Freeform 58"/>
          <p:cNvSpPr>
            <a:spLocks/>
          </p:cNvSpPr>
          <p:nvPr userDrawn="1"/>
        </p:nvSpPr>
        <p:spPr bwMode="auto">
          <a:xfrm flipH="1">
            <a:off x="1047399" y="2939370"/>
            <a:ext cx="986642"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48" name="Freeform 59"/>
          <p:cNvSpPr>
            <a:spLocks/>
          </p:cNvSpPr>
          <p:nvPr userDrawn="1"/>
        </p:nvSpPr>
        <p:spPr bwMode="auto">
          <a:xfrm flipH="1">
            <a:off x="553013" y="2939370"/>
            <a:ext cx="986642"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49" name="Freeform 60"/>
          <p:cNvSpPr>
            <a:spLocks/>
          </p:cNvSpPr>
          <p:nvPr userDrawn="1"/>
        </p:nvSpPr>
        <p:spPr bwMode="auto">
          <a:xfrm flipH="1">
            <a:off x="58626" y="2939370"/>
            <a:ext cx="988772"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50" name="Freeform 65"/>
          <p:cNvSpPr>
            <a:spLocks/>
          </p:cNvSpPr>
          <p:nvPr userDrawn="1"/>
        </p:nvSpPr>
        <p:spPr bwMode="auto">
          <a:xfrm flipH="1">
            <a:off x="1539655" y="3920477"/>
            <a:ext cx="988772"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51" name="Freeform 66"/>
          <p:cNvSpPr>
            <a:spLocks/>
          </p:cNvSpPr>
          <p:nvPr userDrawn="1"/>
        </p:nvSpPr>
        <p:spPr bwMode="auto">
          <a:xfrm flipH="1">
            <a:off x="553013" y="3920477"/>
            <a:ext cx="986642"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52" name="Freeform 67"/>
          <p:cNvSpPr>
            <a:spLocks/>
          </p:cNvSpPr>
          <p:nvPr userDrawn="1"/>
        </p:nvSpPr>
        <p:spPr bwMode="auto">
          <a:xfrm flipH="1">
            <a:off x="58626" y="3920477"/>
            <a:ext cx="988772"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53" name="Freeform 68"/>
          <p:cNvSpPr>
            <a:spLocks/>
          </p:cNvSpPr>
          <p:nvPr userDrawn="1"/>
        </p:nvSpPr>
        <p:spPr bwMode="auto">
          <a:xfrm flipH="1">
            <a:off x="-433629" y="3920477"/>
            <a:ext cx="986642"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54" name="Freeform 74"/>
          <p:cNvSpPr>
            <a:spLocks/>
          </p:cNvSpPr>
          <p:nvPr userDrawn="1"/>
        </p:nvSpPr>
        <p:spPr bwMode="auto">
          <a:xfrm flipH="1">
            <a:off x="2034040" y="4904027"/>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55" name="Freeform 75"/>
          <p:cNvSpPr>
            <a:spLocks/>
          </p:cNvSpPr>
          <p:nvPr userDrawn="1"/>
        </p:nvSpPr>
        <p:spPr bwMode="auto">
          <a:xfrm flipH="1">
            <a:off x="1539655" y="4904027"/>
            <a:ext cx="98877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56" name="Freeform 76"/>
          <p:cNvSpPr>
            <a:spLocks/>
          </p:cNvSpPr>
          <p:nvPr userDrawn="1"/>
        </p:nvSpPr>
        <p:spPr bwMode="auto">
          <a:xfrm flipH="1">
            <a:off x="1047399" y="4904027"/>
            <a:ext cx="986642"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57" name="Freeform 77"/>
          <p:cNvSpPr>
            <a:spLocks/>
          </p:cNvSpPr>
          <p:nvPr userDrawn="1"/>
        </p:nvSpPr>
        <p:spPr bwMode="auto">
          <a:xfrm flipH="1">
            <a:off x="553013" y="4904027"/>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58" name="Freeform 78"/>
          <p:cNvSpPr>
            <a:spLocks/>
          </p:cNvSpPr>
          <p:nvPr userDrawn="1"/>
        </p:nvSpPr>
        <p:spPr bwMode="auto">
          <a:xfrm flipH="1">
            <a:off x="-433629" y="4904027"/>
            <a:ext cx="986642"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59" name="Freeform 84"/>
          <p:cNvSpPr>
            <a:spLocks/>
          </p:cNvSpPr>
          <p:nvPr userDrawn="1"/>
        </p:nvSpPr>
        <p:spPr bwMode="auto">
          <a:xfrm flipH="1">
            <a:off x="2034040" y="5882696"/>
            <a:ext cx="986642"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60" name="Freeform 85"/>
          <p:cNvSpPr>
            <a:spLocks/>
          </p:cNvSpPr>
          <p:nvPr userDrawn="1"/>
        </p:nvSpPr>
        <p:spPr bwMode="auto">
          <a:xfrm flipH="1">
            <a:off x="1539655" y="5882696"/>
            <a:ext cx="98877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61" name="Freeform 86"/>
          <p:cNvSpPr>
            <a:spLocks/>
          </p:cNvSpPr>
          <p:nvPr userDrawn="1"/>
        </p:nvSpPr>
        <p:spPr bwMode="auto">
          <a:xfrm flipH="1">
            <a:off x="553013" y="5882696"/>
            <a:ext cx="986642"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 name="Pentagon 5"/>
          <p:cNvSpPr/>
          <p:nvPr userDrawn="1"/>
        </p:nvSpPr>
        <p:spPr>
          <a:xfrm rot="10800000">
            <a:off x="9314849" y="510908"/>
            <a:ext cx="59115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4691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257872434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4691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4" name="Picture Placeholder 3"/>
          <p:cNvSpPr>
            <a:spLocks noGrp="1"/>
          </p:cNvSpPr>
          <p:nvPr>
            <p:ph type="pic" sz="quarter" idx="13"/>
          </p:nvPr>
        </p:nvSpPr>
        <p:spPr>
          <a:xfrm>
            <a:off x="3540622" y="1534938"/>
            <a:ext cx="2833786" cy="2113139"/>
          </a:xfrm>
        </p:spPr>
        <p:txBody>
          <a:bodyPr>
            <a:normAutofit/>
          </a:bodyPr>
          <a:lstStyle>
            <a:lvl1pPr>
              <a:defRPr sz="1463"/>
            </a:lvl1pPr>
          </a:lstStyle>
          <a:p>
            <a:endParaRPr lang="id-ID"/>
          </a:p>
        </p:txBody>
      </p:sp>
    </p:spTree>
    <p:extLst>
      <p:ext uri="{BB962C8B-B14F-4D97-AF65-F5344CB8AC3E}">
        <p14:creationId xmlns:p14="http://schemas.microsoft.com/office/powerpoint/2010/main" val="14360989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7" name="Pentagon 6"/>
          <p:cNvSpPr/>
          <p:nvPr userDrawn="1"/>
        </p:nvSpPr>
        <p:spPr>
          <a:xfrm rot="10800000">
            <a:off x="9314849" y="510908"/>
            <a:ext cx="59115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8" name="Slide Number Placeholder 4"/>
          <p:cNvSpPr>
            <a:spLocks noGrp="1"/>
          </p:cNvSpPr>
          <p:nvPr>
            <p:ph type="sldNum" sz="quarter" idx="12"/>
          </p:nvPr>
        </p:nvSpPr>
        <p:spPr>
          <a:xfrm>
            <a:off x="9257398" y="545149"/>
            <a:ext cx="526500"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
        <p:nvSpPr>
          <p:cNvPr id="15" name="Picture Placeholder 2"/>
          <p:cNvSpPr>
            <a:spLocks noGrp="1"/>
          </p:cNvSpPr>
          <p:nvPr>
            <p:ph type="pic" sz="quarter" idx="10"/>
          </p:nvPr>
        </p:nvSpPr>
        <p:spPr>
          <a:xfrm>
            <a:off x="993181" y="1623698"/>
            <a:ext cx="2524225" cy="2016211"/>
          </a:xfrm>
        </p:spPr>
        <p:txBody>
          <a:bodyPr>
            <a:normAutofit/>
          </a:bodyPr>
          <a:lstStyle>
            <a:lvl1pPr>
              <a:defRPr sz="1463">
                <a:solidFill>
                  <a:schemeClr val="tx2"/>
                </a:solidFill>
              </a:defRPr>
            </a:lvl1pPr>
          </a:lstStyle>
          <a:p>
            <a:endParaRPr lang="id-ID"/>
          </a:p>
        </p:txBody>
      </p:sp>
      <p:sp>
        <p:nvSpPr>
          <p:cNvPr id="16" name="Picture Placeholder 2"/>
          <p:cNvSpPr>
            <a:spLocks noGrp="1"/>
          </p:cNvSpPr>
          <p:nvPr>
            <p:ph type="pic" sz="quarter" idx="11"/>
          </p:nvPr>
        </p:nvSpPr>
        <p:spPr>
          <a:xfrm>
            <a:off x="3683702" y="1623698"/>
            <a:ext cx="2524225" cy="2016211"/>
          </a:xfrm>
        </p:spPr>
        <p:txBody>
          <a:bodyPr>
            <a:normAutofit/>
          </a:bodyPr>
          <a:lstStyle>
            <a:lvl1pPr>
              <a:defRPr sz="1463">
                <a:solidFill>
                  <a:schemeClr val="tx2"/>
                </a:solidFill>
              </a:defRPr>
            </a:lvl1pPr>
          </a:lstStyle>
          <a:p>
            <a:endParaRPr lang="id-ID"/>
          </a:p>
        </p:txBody>
      </p:sp>
      <p:sp>
        <p:nvSpPr>
          <p:cNvPr id="17" name="Picture Placeholder 2"/>
          <p:cNvSpPr>
            <a:spLocks noGrp="1"/>
          </p:cNvSpPr>
          <p:nvPr>
            <p:ph type="pic" sz="quarter" idx="13"/>
          </p:nvPr>
        </p:nvSpPr>
        <p:spPr>
          <a:xfrm>
            <a:off x="6384664" y="1623698"/>
            <a:ext cx="2524225" cy="2016211"/>
          </a:xfrm>
        </p:spPr>
        <p:txBody>
          <a:bodyPr>
            <a:normAutofit/>
          </a:bodyPr>
          <a:lstStyle>
            <a:lvl1pPr>
              <a:defRPr sz="1463">
                <a:solidFill>
                  <a:schemeClr val="tx2"/>
                </a:solidFill>
              </a:defRPr>
            </a:lvl1pPr>
          </a:lstStyle>
          <a:p>
            <a:endParaRPr lang="id-ID"/>
          </a:p>
        </p:txBody>
      </p:sp>
      <p:sp>
        <p:nvSpPr>
          <p:cNvPr id="18" name="Picture Placeholder 2"/>
          <p:cNvSpPr>
            <a:spLocks noGrp="1"/>
          </p:cNvSpPr>
          <p:nvPr>
            <p:ph type="pic" sz="quarter" idx="14"/>
          </p:nvPr>
        </p:nvSpPr>
        <p:spPr>
          <a:xfrm>
            <a:off x="993181" y="3855612"/>
            <a:ext cx="2524225" cy="2016211"/>
          </a:xfrm>
        </p:spPr>
        <p:txBody>
          <a:bodyPr>
            <a:normAutofit/>
          </a:bodyPr>
          <a:lstStyle>
            <a:lvl1pPr>
              <a:defRPr sz="1463">
                <a:solidFill>
                  <a:schemeClr val="tx2"/>
                </a:solidFill>
              </a:defRPr>
            </a:lvl1pPr>
          </a:lstStyle>
          <a:p>
            <a:endParaRPr lang="id-ID"/>
          </a:p>
        </p:txBody>
      </p:sp>
      <p:sp>
        <p:nvSpPr>
          <p:cNvPr id="19" name="Picture Placeholder 2"/>
          <p:cNvSpPr>
            <a:spLocks noGrp="1"/>
          </p:cNvSpPr>
          <p:nvPr>
            <p:ph type="pic" sz="quarter" idx="15"/>
          </p:nvPr>
        </p:nvSpPr>
        <p:spPr>
          <a:xfrm>
            <a:off x="3683702" y="3855612"/>
            <a:ext cx="2524225" cy="2016211"/>
          </a:xfrm>
        </p:spPr>
        <p:txBody>
          <a:bodyPr>
            <a:normAutofit/>
          </a:bodyPr>
          <a:lstStyle>
            <a:lvl1pPr>
              <a:defRPr sz="1463">
                <a:solidFill>
                  <a:schemeClr val="tx2"/>
                </a:solidFill>
              </a:defRPr>
            </a:lvl1pPr>
          </a:lstStyle>
          <a:p>
            <a:endParaRPr lang="id-ID"/>
          </a:p>
        </p:txBody>
      </p:sp>
      <p:sp>
        <p:nvSpPr>
          <p:cNvPr id="20" name="Picture Placeholder 2"/>
          <p:cNvSpPr>
            <a:spLocks noGrp="1"/>
          </p:cNvSpPr>
          <p:nvPr>
            <p:ph type="pic" sz="quarter" idx="16"/>
          </p:nvPr>
        </p:nvSpPr>
        <p:spPr>
          <a:xfrm>
            <a:off x="6384664" y="3855612"/>
            <a:ext cx="2524225" cy="2016211"/>
          </a:xfrm>
        </p:spPr>
        <p:txBody>
          <a:bodyPr>
            <a:normAutofit/>
          </a:bodyPr>
          <a:lstStyle>
            <a:lvl1pPr>
              <a:defRPr sz="1463">
                <a:solidFill>
                  <a:schemeClr val="tx2"/>
                </a:solidFill>
              </a:defRPr>
            </a:lvl1pPr>
          </a:lstStyle>
          <a:p>
            <a:endParaRPr lang="id-ID"/>
          </a:p>
        </p:txBody>
      </p:sp>
    </p:spTree>
    <p:extLst>
      <p:ext uri="{BB962C8B-B14F-4D97-AF65-F5344CB8AC3E}">
        <p14:creationId xmlns:p14="http://schemas.microsoft.com/office/powerpoint/2010/main" val="2087697856"/>
      </p:ext>
    </p:extLst>
  </p:cSld>
  <p:clrMapOvr>
    <a:masterClrMapping/>
  </p:clrMapOvr>
  <p:timing>
    <p:tnLst>
      <p:par>
        <p:cTn id="1" dur="indefinite" restart="never" nodeType="tmRoot"/>
      </p:par>
    </p:tnLst>
  </p:timing>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4691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7" name="Picture Placeholder 2"/>
          <p:cNvSpPr>
            <a:spLocks noGrp="1"/>
          </p:cNvSpPr>
          <p:nvPr>
            <p:ph type="pic" sz="quarter" idx="13"/>
          </p:nvPr>
        </p:nvSpPr>
        <p:spPr>
          <a:xfrm>
            <a:off x="3870822" y="2438402"/>
            <a:ext cx="2173386" cy="2867025"/>
          </a:xfrm>
        </p:spPr>
        <p:txBody>
          <a:bodyPr>
            <a:normAutofit/>
          </a:bodyPr>
          <a:lstStyle>
            <a:lvl1pPr>
              <a:defRPr sz="1138"/>
            </a:lvl1pPr>
          </a:lstStyle>
          <a:p>
            <a:endParaRPr lang="id-ID"/>
          </a:p>
        </p:txBody>
      </p:sp>
    </p:spTree>
    <p:extLst>
      <p:ext uri="{BB962C8B-B14F-4D97-AF65-F5344CB8AC3E}">
        <p14:creationId xmlns:p14="http://schemas.microsoft.com/office/powerpoint/2010/main" val="344199586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4691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3" name="Picture Placeholder 2"/>
          <p:cNvSpPr>
            <a:spLocks noGrp="1"/>
          </p:cNvSpPr>
          <p:nvPr>
            <p:ph type="pic" sz="quarter" idx="13"/>
          </p:nvPr>
        </p:nvSpPr>
        <p:spPr>
          <a:xfrm>
            <a:off x="3870822" y="2438402"/>
            <a:ext cx="2173386" cy="2867025"/>
          </a:xfrm>
        </p:spPr>
        <p:txBody>
          <a:bodyPr>
            <a:normAutofit/>
          </a:bodyPr>
          <a:lstStyle>
            <a:lvl1pPr>
              <a:defRPr sz="1138"/>
            </a:lvl1pPr>
          </a:lstStyle>
          <a:p>
            <a:endParaRPr lang="id-ID"/>
          </a:p>
        </p:txBody>
      </p:sp>
    </p:spTree>
    <p:extLst>
      <p:ext uri="{BB962C8B-B14F-4D97-AF65-F5344CB8AC3E}">
        <p14:creationId xmlns:p14="http://schemas.microsoft.com/office/powerpoint/2010/main" val="414525483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46911" y="550063"/>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3" name="Picture Placeholder 2"/>
          <p:cNvSpPr>
            <a:spLocks noGrp="1"/>
          </p:cNvSpPr>
          <p:nvPr>
            <p:ph type="pic" sz="quarter" idx="13"/>
          </p:nvPr>
        </p:nvSpPr>
        <p:spPr>
          <a:xfrm>
            <a:off x="962026" y="1809750"/>
            <a:ext cx="2952749" cy="3905250"/>
          </a:xfrm>
        </p:spPr>
        <p:txBody>
          <a:bodyPr/>
          <a:lstStyle/>
          <a:p>
            <a:endParaRPr lang="id-ID"/>
          </a:p>
        </p:txBody>
      </p:sp>
    </p:spTree>
    <p:extLst>
      <p:ext uri="{BB962C8B-B14F-4D97-AF65-F5344CB8AC3E}">
        <p14:creationId xmlns:p14="http://schemas.microsoft.com/office/powerpoint/2010/main" val="171896841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3" dirty="0">
              <a:latin typeface="Museo Sans 300"/>
            </a:endParaRPr>
          </a:p>
        </p:txBody>
      </p:sp>
      <p:sp>
        <p:nvSpPr>
          <p:cNvPr id="5" name="Slide Number Placeholder 4"/>
          <p:cNvSpPr>
            <a:spLocks noGrp="1"/>
          </p:cNvSpPr>
          <p:nvPr>
            <p:ph type="sldNum" sz="quarter" idx="12"/>
          </p:nvPr>
        </p:nvSpPr>
        <p:spPr>
          <a:xfrm>
            <a:off x="9452472" y="545149"/>
            <a:ext cx="345367" cy="365125"/>
          </a:xfrm>
          <a:prstGeom prst="rect">
            <a:avLst/>
          </a:prstGeom>
        </p:spPr>
        <p:txBody>
          <a:bodyPr/>
          <a:lstStyle>
            <a:lvl1pPr algn="r">
              <a:defRPr b="1">
                <a:solidFill>
                  <a:schemeClr val="bg1"/>
                </a:solidFill>
                <a:latin typeface="Museo Sans 300"/>
              </a:defRPr>
            </a:lvl1pPr>
          </a:lstStyle>
          <a:p>
            <a:fld id="{06BF0A5B-CA18-47D2-801E-5D97420A52F4}" type="slidenum">
              <a:rPr lang="id-ID" smtClean="0"/>
              <a:pPr/>
              <a:t>‹#›</a:t>
            </a:fld>
            <a:endParaRPr lang="id-ID" dirty="0"/>
          </a:p>
        </p:txBody>
      </p:sp>
      <p:sp>
        <p:nvSpPr>
          <p:cNvPr id="3" name="Picture Placeholder 2"/>
          <p:cNvSpPr>
            <a:spLocks noGrp="1"/>
          </p:cNvSpPr>
          <p:nvPr>
            <p:ph type="pic" sz="quarter" idx="13"/>
          </p:nvPr>
        </p:nvSpPr>
        <p:spPr>
          <a:xfrm>
            <a:off x="4126212" y="1564798"/>
            <a:ext cx="1808361" cy="3282950"/>
          </a:xfrm>
        </p:spPr>
        <p:txBody>
          <a:bodyPr/>
          <a:lstStyle/>
          <a:p>
            <a:endParaRPr lang="id-ID"/>
          </a:p>
        </p:txBody>
      </p:sp>
    </p:spTree>
    <p:extLst>
      <p:ext uri="{BB962C8B-B14F-4D97-AF65-F5344CB8AC3E}">
        <p14:creationId xmlns:p14="http://schemas.microsoft.com/office/powerpoint/2010/main" val="348831842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3" dirty="0">
              <a:latin typeface="Museo Sans 300"/>
            </a:endParaRPr>
          </a:p>
        </p:txBody>
      </p:sp>
      <p:sp>
        <p:nvSpPr>
          <p:cNvPr id="5" name="Slide Number Placeholder 4"/>
          <p:cNvSpPr>
            <a:spLocks noGrp="1"/>
          </p:cNvSpPr>
          <p:nvPr>
            <p:ph type="sldNum" sz="quarter" idx="12"/>
          </p:nvPr>
        </p:nvSpPr>
        <p:spPr>
          <a:xfrm>
            <a:off x="945247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3" name="Picture Placeholder 2"/>
          <p:cNvSpPr>
            <a:spLocks noGrp="1"/>
          </p:cNvSpPr>
          <p:nvPr>
            <p:ph type="pic" sz="quarter" idx="13"/>
          </p:nvPr>
        </p:nvSpPr>
        <p:spPr>
          <a:xfrm>
            <a:off x="4126212" y="1914526"/>
            <a:ext cx="1808361" cy="2686051"/>
          </a:xfrm>
        </p:spPr>
        <p:txBody>
          <a:bodyPr/>
          <a:lstStyle/>
          <a:p>
            <a:endParaRPr lang="id-ID"/>
          </a:p>
        </p:txBody>
      </p:sp>
    </p:spTree>
    <p:extLst>
      <p:ext uri="{BB962C8B-B14F-4D97-AF65-F5344CB8AC3E}">
        <p14:creationId xmlns:p14="http://schemas.microsoft.com/office/powerpoint/2010/main" val="99804217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5247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4" name="Picture Placeholder 3"/>
          <p:cNvSpPr>
            <a:spLocks noGrp="1"/>
          </p:cNvSpPr>
          <p:nvPr>
            <p:ph type="pic" sz="quarter" idx="10"/>
          </p:nvPr>
        </p:nvSpPr>
        <p:spPr>
          <a:xfrm>
            <a:off x="944928" y="2198164"/>
            <a:ext cx="1548000" cy="1548000"/>
          </a:xfrm>
          <a:prstGeom prst="ellipse">
            <a:avLst/>
          </a:prstGeom>
        </p:spPr>
        <p:txBody>
          <a:bodyPr>
            <a:normAutofit/>
          </a:bodyPr>
          <a:lstStyle>
            <a:lvl1pPr>
              <a:defRPr sz="1300">
                <a:solidFill>
                  <a:schemeClr val="tx2"/>
                </a:solidFill>
              </a:defRPr>
            </a:lvl1pPr>
          </a:lstStyle>
          <a:p>
            <a:endParaRPr lang="id-ID" dirty="0"/>
          </a:p>
        </p:txBody>
      </p:sp>
    </p:spTree>
    <p:extLst>
      <p:ext uri="{BB962C8B-B14F-4D97-AF65-F5344CB8AC3E}">
        <p14:creationId xmlns:p14="http://schemas.microsoft.com/office/powerpoint/2010/main" val="201162568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5247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4" name="Picture Placeholder 3"/>
          <p:cNvSpPr>
            <a:spLocks noGrp="1"/>
          </p:cNvSpPr>
          <p:nvPr>
            <p:ph type="pic" sz="quarter" idx="10"/>
          </p:nvPr>
        </p:nvSpPr>
        <p:spPr>
          <a:xfrm>
            <a:off x="751297" y="2102084"/>
            <a:ext cx="1980000" cy="3240000"/>
          </a:xfrm>
          <a:prstGeom prst="rect">
            <a:avLst/>
          </a:prstGeom>
        </p:spPr>
        <p:txBody>
          <a:bodyPr>
            <a:normAutofit/>
          </a:bodyPr>
          <a:lstStyle>
            <a:lvl1pPr>
              <a:defRPr sz="1300">
                <a:solidFill>
                  <a:schemeClr val="tx2"/>
                </a:solidFill>
              </a:defRPr>
            </a:lvl1pPr>
          </a:lstStyle>
          <a:p>
            <a:endParaRPr lang="id-ID" dirty="0"/>
          </a:p>
        </p:txBody>
      </p:sp>
    </p:spTree>
    <p:extLst>
      <p:ext uri="{BB962C8B-B14F-4D97-AF65-F5344CB8AC3E}">
        <p14:creationId xmlns:p14="http://schemas.microsoft.com/office/powerpoint/2010/main" val="161411074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36143" y="545149"/>
            <a:ext cx="468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grpSp>
        <p:nvGrpSpPr>
          <p:cNvPr id="3" name="Group 2"/>
          <p:cNvGrpSpPr/>
          <p:nvPr userDrawn="1"/>
        </p:nvGrpSpPr>
        <p:grpSpPr>
          <a:xfrm>
            <a:off x="8626245" y="4661697"/>
            <a:ext cx="1946506" cy="3255963"/>
            <a:chOff x="11062393" y="4680744"/>
            <a:chExt cx="1694058" cy="3255963"/>
          </a:xfrm>
        </p:grpSpPr>
        <p:sp>
          <p:nvSpPr>
            <p:cNvPr id="13"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4"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5"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6"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7"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8"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9"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0"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1"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2"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3"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4"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grpSp>
        <p:nvGrpSpPr>
          <p:cNvPr id="2" name="Group 1"/>
          <p:cNvGrpSpPr/>
          <p:nvPr userDrawn="1"/>
        </p:nvGrpSpPr>
        <p:grpSpPr>
          <a:xfrm>
            <a:off x="-742949" y="-1191936"/>
            <a:ext cx="2234263" cy="4084516"/>
            <a:chOff x="-690035" y="-1287186"/>
            <a:chExt cx="2126912" cy="4084516"/>
          </a:xfrm>
        </p:grpSpPr>
        <p:sp>
          <p:nvSpPr>
            <p:cNvPr id="36"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7"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8"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9"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0"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1"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2"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3"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4"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5"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6"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7"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8"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9"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0"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1"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2"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3"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4"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5"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6"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Tree>
    <p:extLst>
      <p:ext uri="{BB962C8B-B14F-4D97-AF65-F5344CB8AC3E}">
        <p14:creationId xmlns:p14="http://schemas.microsoft.com/office/powerpoint/2010/main" val="376309544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36143" y="545149"/>
            <a:ext cx="468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grpSp>
        <p:nvGrpSpPr>
          <p:cNvPr id="57" name="Group 56"/>
          <p:cNvGrpSpPr/>
          <p:nvPr userDrawn="1"/>
        </p:nvGrpSpPr>
        <p:grpSpPr>
          <a:xfrm>
            <a:off x="8626245" y="4661697"/>
            <a:ext cx="1946506" cy="3255963"/>
            <a:chOff x="11062393" y="4680744"/>
            <a:chExt cx="1694058" cy="3255963"/>
          </a:xfrm>
        </p:grpSpPr>
        <p:sp>
          <p:nvSpPr>
            <p:cNvPr id="58"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9"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0"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1"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2"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3"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4"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5"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7"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8"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9"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3"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4"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5"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6"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7"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8"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9"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grpSp>
        <p:nvGrpSpPr>
          <p:cNvPr id="80" name="Group 79"/>
          <p:cNvGrpSpPr/>
          <p:nvPr userDrawn="1"/>
        </p:nvGrpSpPr>
        <p:grpSpPr>
          <a:xfrm>
            <a:off x="-742949" y="-1191936"/>
            <a:ext cx="2234263" cy="4084516"/>
            <a:chOff x="-690035" y="-1287186"/>
            <a:chExt cx="2126912" cy="4084516"/>
          </a:xfrm>
        </p:grpSpPr>
        <p:sp>
          <p:nvSpPr>
            <p:cNvPr id="81"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2"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3"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4"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5"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6"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7"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8"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9"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0"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1"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2"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3"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4"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5"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6"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7"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8"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9"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0"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1"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Tree>
    <p:extLst>
      <p:ext uri="{BB962C8B-B14F-4D97-AF65-F5344CB8AC3E}">
        <p14:creationId xmlns:p14="http://schemas.microsoft.com/office/powerpoint/2010/main" val="16449007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36143" y="545149"/>
            <a:ext cx="468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grpSp>
        <p:nvGrpSpPr>
          <p:cNvPr id="57" name="Group 56"/>
          <p:cNvGrpSpPr/>
          <p:nvPr userDrawn="1"/>
        </p:nvGrpSpPr>
        <p:grpSpPr>
          <a:xfrm>
            <a:off x="8626245" y="4661697"/>
            <a:ext cx="1946506" cy="3255963"/>
            <a:chOff x="11062393" y="4680744"/>
            <a:chExt cx="1694058" cy="3255963"/>
          </a:xfrm>
        </p:grpSpPr>
        <p:sp>
          <p:nvSpPr>
            <p:cNvPr id="58"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9"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0"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1"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2"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3"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4"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5"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7"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8"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9"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3"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4"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5"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6"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7"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8"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9"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grpSp>
        <p:nvGrpSpPr>
          <p:cNvPr id="80" name="Group 79"/>
          <p:cNvGrpSpPr/>
          <p:nvPr userDrawn="1"/>
        </p:nvGrpSpPr>
        <p:grpSpPr>
          <a:xfrm>
            <a:off x="-742949" y="-1191936"/>
            <a:ext cx="2234263" cy="4084516"/>
            <a:chOff x="-690035" y="-1287186"/>
            <a:chExt cx="2126912" cy="4084516"/>
          </a:xfrm>
        </p:grpSpPr>
        <p:sp>
          <p:nvSpPr>
            <p:cNvPr id="81"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2"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3"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4"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5"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6"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7"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8"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9"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0"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1"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2"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3"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4"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5"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6"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7"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8"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9"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0"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1"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Tree>
    <p:extLst>
      <p:ext uri="{BB962C8B-B14F-4D97-AF65-F5344CB8AC3E}">
        <p14:creationId xmlns:p14="http://schemas.microsoft.com/office/powerpoint/2010/main" val="19945345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entagon 6"/>
          <p:cNvSpPr/>
          <p:nvPr userDrawn="1"/>
        </p:nvSpPr>
        <p:spPr>
          <a:xfrm rot="10800000">
            <a:off x="9314849" y="510908"/>
            <a:ext cx="59115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8" name="Slide Number Placeholder 4"/>
          <p:cNvSpPr>
            <a:spLocks noGrp="1"/>
          </p:cNvSpPr>
          <p:nvPr>
            <p:ph type="sldNum" sz="quarter" idx="12"/>
          </p:nvPr>
        </p:nvSpPr>
        <p:spPr>
          <a:xfrm>
            <a:off x="9257398" y="545149"/>
            <a:ext cx="526500"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
        <p:nvSpPr>
          <p:cNvPr id="15" name="Picture Placeholder 2"/>
          <p:cNvSpPr>
            <a:spLocks noGrp="1"/>
          </p:cNvSpPr>
          <p:nvPr>
            <p:ph type="pic" sz="quarter" idx="10"/>
          </p:nvPr>
        </p:nvSpPr>
        <p:spPr>
          <a:xfrm>
            <a:off x="993181" y="1745616"/>
            <a:ext cx="2524225" cy="1872000"/>
          </a:xfrm>
        </p:spPr>
        <p:txBody>
          <a:bodyPr>
            <a:normAutofit/>
          </a:bodyPr>
          <a:lstStyle>
            <a:lvl1pPr>
              <a:defRPr sz="1463">
                <a:solidFill>
                  <a:schemeClr val="tx2"/>
                </a:solidFill>
              </a:defRPr>
            </a:lvl1pPr>
          </a:lstStyle>
          <a:p>
            <a:endParaRPr lang="id-ID"/>
          </a:p>
        </p:txBody>
      </p:sp>
      <p:sp>
        <p:nvSpPr>
          <p:cNvPr id="16" name="Picture Placeholder 2"/>
          <p:cNvSpPr>
            <a:spLocks noGrp="1"/>
          </p:cNvSpPr>
          <p:nvPr>
            <p:ph type="pic" sz="quarter" idx="11"/>
          </p:nvPr>
        </p:nvSpPr>
        <p:spPr>
          <a:xfrm>
            <a:off x="3683702" y="1745616"/>
            <a:ext cx="2524225" cy="1872000"/>
          </a:xfrm>
        </p:spPr>
        <p:txBody>
          <a:bodyPr>
            <a:normAutofit/>
          </a:bodyPr>
          <a:lstStyle>
            <a:lvl1pPr>
              <a:defRPr sz="1463">
                <a:solidFill>
                  <a:schemeClr val="tx2"/>
                </a:solidFill>
              </a:defRPr>
            </a:lvl1pPr>
          </a:lstStyle>
          <a:p>
            <a:endParaRPr lang="id-ID"/>
          </a:p>
        </p:txBody>
      </p:sp>
      <p:sp>
        <p:nvSpPr>
          <p:cNvPr id="17" name="Picture Placeholder 2"/>
          <p:cNvSpPr>
            <a:spLocks noGrp="1"/>
          </p:cNvSpPr>
          <p:nvPr>
            <p:ph type="pic" sz="quarter" idx="13"/>
          </p:nvPr>
        </p:nvSpPr>
        <p:spPr>
          <a:xfrm>
            <a:off x="6384664" y="1745616"/>
            <a:ext cx="2524225" cy="1872000"/>
          </a:xfrm>
        </p:spPr>
        <p:txBody>
          <a:bodyPr>
            <a:normAutofit/>
          </a:bodyPr>
          <a:lstStyle>
            <a:lvl1pPr>
              <a:defRPr sz="1463">
                <a:solidFill>
                  <a:schemeClr val="tx2"/>
                </a:solidFill>
              </a:defRPr>
            </a:lvl1pPr>
          </a:lstStyle>
          <a:p>
            <a:endParaRPr lang="id-ID"/>
          </a:p>
        </p:txBody>
      </p:sp>
      <p:sp>
        <p:nvSpPr>
          <p:cNvPr id="18" name="Picture Placeholder 2"/>
          <p:cNvSpPr>
            <a:spLocks noGrp="1"/>
          </p:cNvSpPr>
          <p:nvPr>
            <p:ph type="pic" sz="quarter" idx="14"/>
          </p:nvPr>
        </p:nvSpPr>
        <p:spPr>
          <a:xfrm>
            <a:off x="993181" y="3855610"/>
            <a:ext cx="2524225" cy="1872000"/>
          </a:xfrm>
        </p:spPr>
        <p:txBody>
          <a:bodyPr>
            <a:normAutofit/>
          </a:bodyPr>
          <a:lstStyle>
            <a:lvl1pPr>
              <a:defRPr sz="1463">
                <a:solidFill>
                  <a:schemeClr val="tx2"/>
                </a:solidFill>
              </a:defRPr>
            </a:lvl1pPr>
          </a:lstStyle>
          <a:p>
            <a:endParaRPr lang="id-ID"/>
          </a:p>
        </p:txBody>
      </p:sp>
      <p:sp>
        <p:nvSpPr>
          <p:cNvPr id="19" name="Picture Placeholder 2"/>
          <p:cNvSpPr>
            <a:spLocks noGrp="1"/>
          </p:cNvSpPr>
          <p:nvPr>
            <p:ph type="pic" sz="quarter" idx="15"/>
          </p:nvPr>
        </p:nvSpPr>
        <p:spPr>
          <a:xfrm>
            <a:off x="3683702" y="3855610"/>
            <a:ext cx="2524225" cy="1872000"/>
          </a:xfrm>
        </p:spPr>
        <p:txBody>
          <a:bodyPr>
            <a:normAutofit/>
          </a:bodyPr>
          <a:lstStyle>
            <a:lvl1pPr>
              <a:defRPr sz="1463">
                <a:solidFill>
                  <a:schemeClr val="tx2"/>
                </a:solidFill>
              </a:defRPr>
            </a:lvl1pPr>
          </a:lstStyle>
          <a:p>
            <a:endParaRPr lang="id-ID"/>
          </a:p>
        </p:txBody>
      </p:sp>
      <p:sp>
        <p:nvSpPr>
          <p:cNvPr id="20" name="Picture Placeholder 2"/>
          <p:cNvSpPr>
            <a:spLocks noGrp="1"/>
          </p:cNvSpPr>
          <p:nvPr>
            <p:ph type="pic" sz="quarter" idx="16"/>
          </p:nvPr>
        </p:nvSpPr>
        <p:spPr>
          <a:xfrm>
            <a:off x="6384664" y="3855610"/>
            <a:ext cx="2524225" cy="1872000"/>
          </a:xfrm>
        </p:spPr>
        <p:txBody>
          <a:bodyPr>
            <a:normAutofit/>
          </a:bodyPr>
          <a:lstStyle>
            <a:lvl1pPr>
              <a:defRPr sz="1463">
                <a:solidFill>
                  <a:schemeClr val="tx2"/>
                </a:solidFill>
              </a:defRPr>
            </a:lvl1pPr>
          </a:lstStyle>
          <a:p>
            <a:endParaRPr lang="id-ID"/>
          </a:p>
        </p:txBody>
      </p:sp>
    </p:spTree>
    <p:extLst>
      <p:ext uri="{BB962C8B-B14F-4D97-AF65-F5344CB8AC3E}">
        <p14:creationId xmlns:p14="http://schemas.microsoft.com/office/powerpoint/2010/main" val="2452198351"/>
      </p:ext>
    </p:extLst>
  </p:cSld>
  <p:clrMapOvr>
    <a:masterClrMapping/>
  </p:clrMapOvr>
  <p:timing>
    <p:tnLst>
      <p:par>
        <p:cTn id="1" dur="indefinite" restart="never" nodeType="tmRoot"/>
      </p:par>
    </p:tnLst>
  </p:timing>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3043558" y="2000251"/>
            <a:ext cx="1620000" cy="1620000"/>
          </a:xfrm>
        </p:spPr>
        <p:txBody>
          <a:bodyPr>
            <a:normAutofit/>
          </a:bodyPr>
          <a:lstStyle>
            <a:lvl1pPr>
              <a:defRPr sz="1138"/>
            </a:lvl1pPr>
          </a:lstStyle>
          <a:p>
            <a:endParaRPr lang="id-ID"/>
          </a:p>
        </p:txBody>
      </p:sp>
      <p:sp>
        <p:nvSpPr>
          <p:cNvPr id="11" name="Picture Placeholder 2"/>
          <p:cNvSpPr>
            <a:spLocks noGrp="1"/>
          </p:cNvSpPr>
          <p:nvPr>
            <p:ph type="pic" sz="quarter" idx="15"/>
          </p:nvPr>
        </p:nvSpPr>
        <p:spPr>
          <a:xfrm>
            <a:off x="5261425" y="2000251"/>
            <a:ext cx="1620000" cy="1620000"/>
          </a:xfrm>
        </p:spPr>
        <p:txBody>
          <a:bodyPr>
            <a:normAutofit/>
          </a:bodyPr>
          <a:lstStyle>
            <a:lvl1pPr>
              <a:defRPr sz="1138"/>
            </a:lvl1pPr>
          </a:lstStyle>
          <a:p>
            <a:endParaRPr lang="id-ID"/>
          </a:p>
        </p:txBody>
      </p:sp>
      <p:sp>
        <p:nvSpPr>
          <p:cNvPr id="12" name="Picture Placeholder 2"/>
          <p:cNvSpPr>
            <a:spLocks noGrp="1"/>
          </p:cNvSpPr>
          <p:nvPr>
            <p:ph type="pic" sz="quarter" idx="16"/>
          </p:nvPr>
        </p:nvSpPr>
        <p:spPr>
          <a:xfrm>
            <a:off x="7462001" y="2000251"/>
            <a:ext cx="1620000" cy="1620000"/>
          </a:xfrm>
        </p:spPr>
        <p:txBody>
          <a:bodyPr>
            <a:normAutofit/>
          </a:bodyPr>
          <a:lstStyle>
            <a:lvl1pPr>
              <a:defRPr sz="1138"/>
            </a:lvl1pPr>
          </a:lstStyle>
          <a:p>
            <a:endParaRPr lang="id-ID"/>
          </a:p>
        </p:txBody>
      </p:sp>
      <p:sp>
        <p:nvSpPr>
          <p:cNvPr id="3" name="Picture Placeholder 2"/>
          <p:cNvSpPr>
            <a:spLocks noGrp="1"/>
          </p:cNvSpPr>
          <p:nvPr>
            <p:ph type="pic" sz="quarter" idx="13"/>
          </p:nvPr>
        </p:nvSpPr>
        <p:spPr>
          <a:xfrm>
            <a:off x="907355" y="2000251"/>
            <a:ext cx="1620000" cy="1620000"/>
          </a:xfrm>
        </p:spPr>
        <p:txBody>
          <a:bodyPr>
            <a:normAutofit/>
          </a:bodyPr>
          <a:lstStyle>
            <a:lvl1pPr>
              <a:defRPr sz="1138"/>
            </a:lvl1pPr>
          </a:lstStyle>
          <a:p>
            <a:endParaRPr lang="id-ID"/>
          </a:p>
        </p:txBody>
      </p:sp>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5247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213309484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3315846" y="1801473"/>
            <a:ext cx="1462683" cy="1800225"/>
          </a:xfrm>
        </p:spPr>
        <p:txBody>
          <a:bodyPr>
            <a:normAutofit/>
          </a:bodyPr>
          <a:lstStyle>
            <a:lvl1pPr>
              <a:defRPr sz="1138"/>
            </a:lvl1pPr>
          </a:lstStyle>
          <a:p>
            <a:endParaRPr lang="id-ID"/>
          </a:p>
        </p:txBody>
      </p:sp>
      <p:sp>
        <p:nvSpPr>
          <p:cNvPr id="11" name="Picture Placeholder 2"/>
          <p:cNvSpPr>
            <a:spLocks noGrp="1"/>
          </p:cNvSpPr>
          <p:nvPr>
            <p:ph type="pic" sz="quarter" idx="15"/>
          </p:nvPr>
        </p:nvSpPr>
        <p:spPr>
          <a:xfrm>
            <a:off x="5138017" y="1801473"/>
            <a:ext cx="1462683" cy="1800225"/>
          </a:xfrm>
        </p:spPr>
        <p:txBody>
          <a:bodyPr>
            <a:normAutofit/>
          </a:bodyPr>
          <a:lstStyle>
            <a:lvl1pPr>
              <a:defRPr sz="1138"/>
            </a:lvl1pPr>
          </a:lstStyle>
          <a:p>
            <a:endParaRPr lang="id-ID"/>
          </a:p>
        </p:txBody>
      </p:sp>
      <p:sp>
        <p:nvSpPr>
          <p:cNvPr id="12" name="Picture Placeholder 2"/>
          <p:cNvSpPr>
            <a:spLocks noGrp="1"/>
          </p:cNvSpPr>
          <p:nvPr>
            <p:ph type="pic" sz="quarter" idx="16"/>
          </p:nvPr>
        </p:nvSpPr>
        <p:spPr>
          <a:xfrm>
            <a:off x="5138017" y="3998021"/>
            <a:ext cx="1462683" cy="1800225"/>
          </a:xfrm>
        </p:spPr>
        <p:txBody>
          <a:bodyPr>
            <a:normAutofit/>
          </a:bodyPr>
          <a:lstStyle>
            <a:lvl1pPr>
              <a:defRPr sz="1138"/>
            </a:lvl1pPr>
          </a:lstStyle>
          <a:p>
            <a:endParaRPr lang="id-ID"/>
          </a:p>
        </p:txBody>
      </p:sp>
      <p:sp>
        <p:nvSpPr>
          <p:cNvPr id="3" name="Picture Placeholder 2"/>
          <p:cNvSpPr>
            <a:spLocks noGrp="1"/>
          </p:cNvSpPr>
          <p:nvPr>
            <p:ph type="pic" sz="quarter" idx="13"/>
          </p:nvPr>
        </p:nvSpPr>
        <p:spPr>
          <a:xfrm>
            <a:off x="3315846" y="3998021"/>
            <a:ext cx="1462683" cy="1800225"/>
          </a:xfrm>
        </p:spPr>
        <p:txBody>
          <a:bodyPr>
            <a:normAutofit/>
          </a:bodyPr>
          <a:lstStyle>
            <a:lvl1pPr>
              <a:defRPr sz="1138"/>
            </a:lvl1pPr>
          </a:lstStyle>
          <a:p>
            <a:endParaRPr lang="id-ID"/>
          </a:p>
        </p:txBody>
      </p:sp>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5247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94379776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3114468" y="1915580"/>
            <a:ext cx="1476001" cy="1476000"/>
          </a:xfrm>
        </p:spPr>
        <p:txBody>
          <a:bodyPr>
            <a:normAutofit/>
          </a:bodyPr>
          <a:lstStyle>
            <a:lvl1pPr>
              <a:defRPr sz="1138"/>
            </a:lvl1pPr>
          </a:lstStyle>
          <a:p>
            <a:endParaRPr lang="id-ID"/>
          </a:p>
        </p:txBody>
      </p:sp>
      <p:sp>
        <p:nvSpPr>
          <p:cNvPr id="11" name="Picture Placeholder 2"/>
          <p:cNvSpPr>
            <a:spLocks noGrp="1"/>
          </p:cNvSpPr>
          <p:nvPr>
            <p:ph type="pic" sz="quarter" idx="15"/>
          </p:nvPr>
        </p:nvSpPr>
        <p:spPr>
          <a:xfrm>
            <a:off x="5332336" y="1915580"/>
            <a:ext cx="1476001" cy="1476000"/>
          </a:xfrm>
        </p:spPr>
        <p:txBody>
          <a:bodyPr>
            <a:normAutofit/>
          </a:bodyPr>
          <a:lstStyle>
            <a:lvl1pPr>
              <a:defRPr sz="1138"/>
            </a:lvl1pPr>
          </a:lstStyle>
          <a:p>
            <a:endParaRPr lang="id-ID"/>
          </a:p>
        </p:txBody>
      </p:sp>
      <p:sp>
        <p:nvSpPr>
          <p:cNvPr id="12" name="Picture Placeholder 2"/>
          <p:cNvSpPr>
            <a:spLocks noGrp="1"/>
          </p:cNvSpPr>
          <p:nvPr>
            <p:ph type="pic" sz="quarter" idx="16"/>
          </p:nvPr>
        </p:nvSpPr>
        <p:spPr>
          <a:xfrm>
            <a:off x="7532913" y="1915580"/>
            <a:ext cx="1476001" cy="1476000"/>
          </a:xfrm>
        </p:spPr>
        <p:txBody>
          <a:bodyPr>
            <a:normAutofit/>
          </a:bodyPr>
          <a:lstStyle>
            <a:lvl1pPr>
              <a:defRPr sz="1138"/>
            </a:lvl1pPr>
          </a:lstStyle>
          <a:p>
            <a:endParaRPr lang="id-ID"/>
          </a:p>
        </p:txBody>
      </p:sp>
      <p:sp>
        <p:nvSpPr>
          <p:cNvPr id="3" name="Picture Placeholder 2"/>
          <p:cNvSpPr>
            <a:spLocks noGrp="1"/>
          </p:cNvSpPr>
          <p:nvPr>
            <p:ph type="pic" sz="quarter" idx="13"/>
          </p:nvPr>
        </p:nvSpPr>
        <p:spPr>
          <a:xfrm>
            <a:off x="978267" y="1915580"/>
            <a:ext cx="1476001" cy="1476000"/>
          </a:xfrm>
        </p:spPr>
        <p:txBody>
          <a:bodyPr>
            <a:normAutofit/>
          </a:bodyPr>
          <a:lstStyle>
            <a:lvl1pPr>
              <a:defRPr sz="1138"/>
            </a:lvl1pPr>
          </a:lstStyle>
          <a:p>
            <a:endParaRPr lang="id-ID"/>
          </a:p>
        </p:txBody>
      </p:sp>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5247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51627182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5247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8" name="Picture Placeholder 2"/>
          <p:cNvSpPr>
            <a:spLocks noGrp="1"/>
          </p:cNvSpPr>
          <p:nvPr>
            <p:ph type="pic" sz="quarter" idx="14"/>
          </p:nvPr>
        </p:nvSpPr>
        <p:spPr>
          <a:xfrm>
            <a:off x="3071075" y="2038350"/>
            <a:ext cx="1548000" cy="1548000"/>
          </a:xfrm>
          <a:prstGeom prst="ellipse">
            <a:avLst/>
          </a:prstGeom>
        </p:spPr>
        <p:txBody>
          <a:bodyPr>
            <a:normAutofit/>
          </a:bodyPr>
          <a:lstStyle>
            <a:lvl1pPr>
              <a:defRPr sz="1300"/>
            </a:lvl1pPr>
          </a:lstStyle>
          <a:p>
            <a:endParaRPr lang="id-ID"/>
          </a:p>
        </p:txBody>
      </p:sp>
      <p:sp>
        <p:nvSpPr>
          <p:cNvPr id="9" name="Picture Placeholder 2"/>
          <p:cNvSpPr>
            <a:spLocks noGrp="1"/>
          </p:cNvSpPr>
          <p:nvPr>
            <p:ph type="pic" sz="quarter" idx="15"/>
          </p:nvPr>
        </p:nvSpPr>
        <p:spPr>
          <a:xfrm>
            <a:off x="5288943" y="2038350"/>
            <a:ext cx="1548000" cy="1548000"/>
          </a:xfrm>
          <a:prstGeom prst="ellipse">
            <a:avLst/>
          </a:prstGeom>
        </p:spPr>
        <p:txBody>
          <a:bodyPr>
            <a:normAutofit/>
          </a:bodyPr>
          <a:lstStyle>
            <a:lvl1pPr>
              <a:defRPr sz="1300"/>
            </a:lvl1pPr>
          </a:lstStyle>
          <a:p>
            <a:endParaRPr lang="id-ID"/>
          </a:p>
        </p:txBody>
      </p:sp>
      <p:sp>
        <p:nvSpPr>
          <p:cNvPr id="13" name="Picture Placeholder 2"/>
          <p:cNvSpPr>
            <a:spLocks noGrp="1"/>
          </p:cNvSpPr>
          <p:nvPr>
            <p:ph type="pic" sz="quarter" idx="16"/>
          </p:nvPr>
        </p:nvSpPr>
        <p:spPr>
          <a:xfrm>
            <a:off x="7489518" y="2038350"/>
            <a:ext cx="1548000" cy="1548000"/>
          </a:xfrm>
          <a:prstGeom prst="ellipse">
            <a:avLst/>
          </a:prstGeom>
        </p:spPr>
        <p:txBody>
          <a:bodyPr>
            <a:normAutofit/>
          </a:bodyPr>
          <a:lstStyle>
            <a:lvl1pPr>
              <a:defRPr sz="1300"/>
            </a:lvl1pPr>
          </a:lstStyle>
          <a:p>
            <a:endParaRPr lang="id-ID"/>
          </a:p>
        </p:txBody>
      </p:sp>
      <p:sp>
        <p:nvSpPr>
          <p:cNvPr id="14" name="Picture Placeholder 2"/>
          <p:cNvSpPr>
            <a:spLocks noGrp="1"/>
          </p:cNvSpPr>
          <p:nvPr>
            <p:ph type="pic" sz="quarter" idx="13"/>
          </p:nvPr>
        </p:nvSpPr>
        <p:spPr>
          <a:xfrm>
            <a:off x="934875" y="2038350"/>
            <a:ext cx="1548000" cy="1548000"/>
          </a:xfrm>
          <a:prstGeom prst="ellipse">
            <a:avLst/>
          </a:prstGeom>
        </p:spPr>
        <p:txBody>
          <a:bodyPr>
            <a:normAutofit/>
          </a:bodyPr>
          <a:lstStyle>
            <a:lvl1pPr>
              <a:defRPr sz="1300"/>
            </a:lvl1pPr>
          </a:lstStyle>
          <a:p>
            <a:endParaRPr lang="id-ID"/>
          </a:p>
        </p:txBody>
      </p:sp>
    </p:spTree>
    <p:extLst>
      <p:ext uri="{BB962C8B-B14F-4D97-AF65-F5344CB8AC3E}">
        <p14:creationId xmlns:p14="http://schemas.microsoft.com/office/powerpoint/2010/main" val="9281486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816460" y="4099597"/>
            <a:ext cx="1548000" cy="1548000"/>
          </a:xfrm>
          <a:prstGeom prst="ellipse">
            <a:avLst/>
          </a:prstGeom>
        </p:spPr>
        <p:txBody>
          <a:bodyPr>
            <a:normAutofit/>
          </a:bodyPr>
          <a:lstStyle>
            <a:lvl1pPr>
              <a:defRPr sz="1300"/>
            </a:lvl1pPr>
          </a:lstStyle>
          <a:p>
            <a:endParaRPr lang="id-ID"/>
          </a:p>
        </p:txBody>
      </p:sp>
      <p:sp>
        <p:nvSpPr>
          <p:cNvPr id="11" name="Picture Placeholder 2"/>
          <p:cNvSpPr>
            <a:spLocks noGrp="1"/>
          </p:cNvSpPr>
          <p:nvPr>
            <p:ph type="pic" sz="quarter" idx="15"/>
          </p:nvPr>
        </p:nvSpPr>
        <p:spPr>
          <a:xfrm>
            <a:off x="5250654" y="2035041"/>
            <a:ext cx="1548000" cy="1548000"/>
          </a:xfrm>
          <a:prstGeom prst="ellipse">
            <a:avLst/>
          </a:prstGeom>
        </p:spPr>
        <p:txBody>
          <a:bodyPr>
            <a:normAutofit/>
          </a:bodyPr>
          <a:lstStyle>
            <a:lvl1pPr>
              <a:defRPr sz="1300"/>
            </a:lvl1pPr>
          </a:lstStyle>
          <a:p>
            <a:endParaRPr lang="id-ID"/>
          </a:p>
        </p:txBody>
      </p:sp>
      <p:sp>
        <p:nvSpPr>
          <p:cNvPr id="12" name="Picture Placeholder 2"/>
          <p:cNvSpPr>
            <a:spLocks noGrp="1"/>
          </p:cNvSpPr>
          <p:nvPr>
            <p:ph type="pic" sz="quarter" idx="16"/>
          </p:nvPr>
        </p:nvSpPr>
        <p:spPr>
          <a:xfrm>
            <a:off x="5250654" y="4144438"/>
            <a:ext cx="1548000" cy="1548000"/>
          </a:xfrm>
          <a:prstGeom prst="ellipse">
            <a:avLst/>
          </a:prstGeom>
        </p:spPr>
        <p:txBody>
          <a:bodyPr>
            <a:normAutofit/>
          </a:bodyPr>
          <a:lstStyle>
            <a:lvl1pPr>
              <a:defRPr sz="1300"/>
            </a:lvl1pPr>
          </a:lstStyle>
          <a:p>
            <a:endParaRPr lang="id-ID"/>
          </a:p>
        </p:txBody>
      </p:sp>
      <p:sp>
        <p:nvSpPr>
          <p:cNvPr id="3" name="Picture Placeholder 2"/>
          <p:cNvSpPr>
            <a:spLocks noGrp="1"/>
          </p:cNvSpPr>
          <p:nvPr>
            <p:ph type="pic" sz="quarter" idx="13"/>
          </p:nvPr>
        </p:nvSpPr>
        <p:spPr>
          <a:xfrm>
            <a:off x="816460" y="2035041"/>
            <a:ext cx="1548000" cy="1548000"/>
          </a:xfrm>
          <a:prstGeom prst="ellipse">
            <a:avLst/>
          </a:prstGeom>
        </p:spPr>
        <p:txBody>
          <a:bodyPr>
            <a:normAutofit/>
          </a:bodyPr>
          <a:lstStyle>
            <a:lvl1pPr>
              <a:defRPr sz="1300"/>
            </a:lvl1pPr>
          </a:lstStyle>
          <a:p>
            <a:endParaRPr lang="id-ID"/>
          </a:p>
        </p:txBody>
      </p:sp>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5247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384200194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3165269" y="1911346"/>
            <a:ext cx="1476001" cy="1476000"/>
          </a:xfrm>
          <a:prstGeom prst="ellipse">
            <a:avLst/>
          </a:prstGeom>
        </p:spPr>
        <p:txBody>
          <a:bodyPr>
            <a:normAutofit/>
          </a:bodyPr>
          <a:lstStyle>
            <a:lvl1pPr>
              <a:defRPr sz="1300"/>
            </a:lvl1pPr>
          </a:lstStyle>
          <a:p>
            <a:endParaRPr lang="id-ID"/>
          </a:p>
        </p:txBody>
      </p:sp>
      <p:sp>
        <p:nvSpPr>
          <p:cNvPr id="11" name="Picture Placeholder 2"/>
          <p:cNvSpPr>
            <a:spLocks noGrp="1"/>
          </p:cNvSpPr>
          <p:nvPr>
            <p:ph type="pic" sz="quarter" idx="15"/>
          </p:nvPr>
        </p:nvSpPr>
        <p:spPr>
          <a:xfrm>
            <a:off x="5357736" y="1911346"/>
            <a:ext cx="1476001" cy="1476000"/>
          </a:xfrm>
          <a:prstGeom prst="ellipse">
            <a:avLst/>
          </a:prstGeom>
        </p:spPr>
        <p:txBody>
          <a:bodyPr>
            <a:normAutofit/>
          </a:bodyPr>
          <a:lstStyle>
            <a:lvl1pPr>
              <a:defRPr sz="1300"/>
            </a:lvl1pPr>
          </a:lstStyle>
          <a:p>
            <a:endParaRPr lang="id-ID"/>
          </a:p>
        </p:txBody>
      </p:sp>
      <p:sp>
        <p:nvSpPr>
          <p:cNvPr id="12" name="Picture Placeholder 2"/>
          <p:cNvSpPr>
            <a:spLocks noGrp="1"/>
          </p:cNvSpPr>
          <p:nvPr>
            <p:ph type="pic" sz="quarter" idx="16"/>
          </p:nvPr>
        </p:nvSpPr>
        <p:spPr>
          <a:xfrm>
            <a:off x="7558312" y="1911346"/>
            <a:ext cx="1476001" cy="1476000"/>
          </a:xfrm>
          <a:prstGeom prst="ellipse">
            <a:avLst/>
          </a:prstGeom>
        </p:spPr>
        <p:txBody>
          <a:bodyPr>
            <a:normAutofit/>
          </a:bodyPr>
          <a:lstStyle>
            <a:lvl1pPr>
              <a:defRPr sz="1300"/>
            </a:lvl1pPr>
          </a:lstStyle>
          <a:p>
            <a:endParaRPr lang="id-ID"/>
          </a:p>
        </p:txBody>
      </p:sp>
      <p:sp>
        <p:nvSpPr>
          <p:cNvPr id="3" name="Picture Placeholder 2"/>
          <p:cNvSpPr>
            <a:spLocks noGrp="1"/>
          </p:cNvSpPr>
          <p:nvPr>
            <p:ph type="pic" sz="quarter" idx="13"/>
          </p:nvPr>
        </p:nvSpPr>
        <p:spPr>
          <a:xfrm>
            <a:off x="978267" y="1911346"/>
            <a:ext cx="1476001" cy="1476000"/>
          </a:xfrm>
          <a:prstGeom prst="ellipse">
            <a:avLst/>
          </a:prstGeom>
        </p:spPr>
        <p:txBody>
          <a:bodyPr>
            <a:normAutofit/>
          </a:bodyPr>
          <a:lstStyle>
            <a:lvl1pPr>
              <a:defRPr sz="1300"/>
            </a:lvl1pPr>
          </a:lstStyle>
          <a:p>
            <a:endParaRPr lang="id-ID"/>
          </a:p>
        </p:txBody>
      </p:sp>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38712" y="545149"/>
            <a:ext cx="468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08815635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08766" y="545149"/>
            <a:ext cx="49725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grpSp>
        <p:nvGrpSpPr>
          <p:cNvPr id="32" name="Group 31"/>
          <p:cNvGrpSpPr/>
          <p:nvPr userDrawn="1"/>
        </p:nvGrpSpPr>
        <p:grpSpPr>
          <a:xfrm>
            <a:off x="8626245" y="4661697"/>
            <a:ext cx="1946506" cy="3255963"/>
            <a:chOff x="11062393" y="4680744"/>
            <a:chExt cx="1694058" cy="3255963"/>
          </a:xfrm>
        </p:grpSpPr>
        <p:sp>
          <p:nvSpPr>
            <p:cNvPr id="33"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4"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5"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6"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7"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8"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9"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0"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1"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2"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3"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4"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5"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6"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7"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8"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9"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0"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1"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2"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3"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4"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grpSp>
        <p:nvGrpSpPr>
          <p:cNvPr id="55" name="Group 54"/>
          <p:cNvGrpSpPr/>
          <p:nvPr userDrawn="1"/>
        </p:nvGrpSpPr>
        <p:grpSpPr>
          <a:xfrm>
            <a:off x="-742949" y="-1191936"/>
            <a:ext cx="2234263" cy="4084516"/>
            <a:chOff x="-690035" y="-1287186"/>
            <a:chExt cx="2126912" cy="4084516"/>
          </a:xfrm>
        </p:grpSpPr>
        <p:sp>
          <p:nvSpPr>
            <p:cNvPr id="56"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7"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8"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9"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0"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1"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2"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3"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4"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5"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7"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8"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9"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3"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4"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5"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6"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Tree>
    <p:extLst>
      <p:ext uri="{BB962C8B-B14F-4D97-AF65-F5344CB8AC3E}">
        <p14:creationId xmlns:p14="http://schemas.microsoft.com/office/powerpoint/2010/main" val="240277824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08766" y="545149"/>
            <a:ext cx="49725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grpSp>
        <p:nvGrpSpPr>
          <p:cNvPr id="32" name="Group 31"/>
          <p:cNvGrpSpPr/>
          <p:nvPr userDrawn="1"/>
        </p:nvGrpSpPr>
        <p:grpSpPr>
          <a:xfrm>
            <a:off x="8626245" y="4661697"/>
            <a:ext cx="1946506" cy="3255963"/>
            <a:chOff x="11062393" y="4680744"/>
            <a:chExt cx="1694058" cy="3255963"/>
          </a:xfrm>
        </p:grpSpPr>
        <p:sp>
          <p:nvSpPr>
            <p:cNvPr id="33"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4"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5"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6"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7"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8"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9"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0"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1"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2"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3"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4"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5"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6"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7"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8"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9"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0"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1"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2"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3"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4"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grpSp>
        <p:nvGrpSpPr>
          <p:cNvPr id="55" name="Group 54"/>
          <p:cNvGrpSpPr/>
          <p:nvPr userDrawn="1"/>
        </p:nvGrpSpPr>
        <p:grpSpPr>
          <a:xfrm>
            <a:off x="-742949" y="-1191936"/>
            <a:ext cx="2234263" cy="4084516"/>
            <a:chOff x="-690035" y="-1287186"/>
            <a:chExt cx="2126912" cy="4084516"/>
          </a:xfrm>
        </p:grpSpPr>
        <p:sp>
          <p:nvSpPr>
            <p:cNvPr id="56"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7"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8"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9"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0"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1"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2"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3"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4"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5"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7"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8"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9"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3"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4"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5"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6"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Tree>
    <p:extLst>
      <p:ext uri="{BB962C8B-B14F-4D97-AF65-F5344CB8AC3E}">
        <p14:creationId xmlns:p14="http://schemas.microsoft.com/office/powerpoint/2010/main" val="312149142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08766" y="545149"/>
            <a:ext cx="49725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grpSp>
        <p:nvGrpSpPr>
          <p:cNvPr id="32" name="Group 31"/>
          <p:cNvGrpSpPr/>
          <p:nvPr userDrawn="1"/>
        </p:nvGrpSpPr>
        <p:grpSpPr>
          <a:xfrm>
            <a:off x="8626245" y="4661697"/>
            <a:ext cx="1946506" cy="3255963"/>
            <a:chOff x="11062393" y="4680744"/>
            <a:chExt cx="1694058" cy="3255963"/>
          </a:xfrm>
        </p:grpSpPr>
        <p:sp>
          <p:nvSpPr>
            <p:cNvPr id="33"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4"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5"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6"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7"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8"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9"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0"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1"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2"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3"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4"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5"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6"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7"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8"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9"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0"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1"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2"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3"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4"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grpSp>
        <p:nvGrpSpPr>
          <p:cNvPr id="55" name="Group 54"/>
          <p:cNvGrpSpPr/>
          <p:nvPr userDrawn="1"/>
        </p:nvGrpSpPr>
        <p:grpSpPr>
          <a:xfrm>
            <a:off x="-742949" y="-1191936"/>
            <a:ext cx="2234263" cy="4084516"/>
            <a:chOff x="-690035" y="-1287186"/>
            <a:chExt cx="2126912" cy="4084516"/>
          </a:xfrm>
        </p:grpSpPr>
        <p:sp>
          <p:nvSpPr>
            <p:cNvPr id="56"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7"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8"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9"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0"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1"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2"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3"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4"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5"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7"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8"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9"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3"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4"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5"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6"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Tree>
    <p:extLst>
      <p:ext uri="{BB962C8B-B14F-4D97-AF65-F5344CB8AC3E}">
        <p14:creationId xmlns:p14="http://schemas.microsoft.com/office/powerpoint/2010/main" val="230656938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684909" y="2006600"/>
            <a:ext cx="8547794" cy="2667000"/>
          </a:xfrm>
        </p:spPr>
        <p:txBody>
          <a:bodyPr/>
          <a:lstStyle/>
          <a:p>
            <a:endParaRPr lang="id-ID"/>
          </a:p>
        </p:txBody>
      </p:sp>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5247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27302995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7" name="Pentagon 6"/>
          <p:cNvSpPr/>
          <p:nvPr userDrawn="1"/>
        </p:nvSpPr>
        <p:spPr>
          <a:xfrm rot="10800000">
            <a:off x="9314849" y="510908"/>
            <a:ext cx="59115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8" name="Slide Number Placeholder 4"/>
          <p:cNvSpPr>
            <a:spLocks noGrp="1"/>
          </p:cNvSpPr>
          <p:nvPr>
            <p:ph type="sldNum" sz="quarter" idx="12"/>
          </p:nvPr>
        </p:nvSpPr>
        <p:spPr>
          <a:xfrm>
            <a:off x="9257398" y="545149"/>
            <a:ext cx="526500"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
        <p:nvSpPr>
          <p:cNvPr id="10" name="Picture Placeholder 14"/>
          <p:cNvSpPr>
            <a:spLocks noGrp="1"/>
          </p:cNvSpPr>
          <p:nvPr>
            <p:ph type="pic" sz="quarter" idx="10"/>
          </p:nvPr>
        </p:nvSpPr>
        <p:spPr>
          <a:xfrm>
            <a:off x="968673" y="1998136"/>
            <a:ext cx="2605484" cy="3293005"/>
          </a:xfrm>
        </p:spPr>
        <p:txBody>
          <a:bodyPr>
            <a:normAutofit/>
          </a:bodyPr>
          <a:lstStyle>
            <a:lvl1pPr>
              <a:defRPr sz="1300">
                <a:solidFill>
                  <a:schemeClr val="tx2"/>
                </a:solidFill>
              </a:defRPr>
            </a:lvl1pPr>
          </a:lstStyle>
          <a:p>
            <a:endParaRPr lang="id-ID"/>
          </a:p>
        </p:txBody>
      </p:sp>
      <p:sp>
        <p:nvSpPr>
          <p:cNvPr id="11" name="Picture Placeholder 14"/>
          <p:cNvSpPr>
            <a:spLocks noGrp="1"/>
          </p:cNvSpPr>
          <p:nvPr>
            <p:ph type="pic" sz="quarter" idx="11"/>
          </p:nvPr>
        </p:nvSpPr>
        <p:spPr>
          <a:xfrm>
            <a:off x="3646356" y="1998136"/>
            <a:ext cx="2605484" cy="3293005"/>
          </a:xfrm>
        </p:spPr>
        <p:txBody>
          <a:bodyPr>
            <a:normAutofit/>
          </a:bodyPr>
          <a:lstStyle>
            <a:lvl1pPr>
              <a:defRPr sz="1300">
                <a:solidFill>
                  <a:schemeClr val="tx2"/>
                </a:solidFill>
              </a:defRPr>
            </a:lvl1pPr>
          </a:lstStyle>
          <a:p>
            <a:endParaRPr lang="id-ID"/>
          </a:p>
        </p:txBody>
      </p:sp>
      <p:sp>
        <p:nvSpPr>
          <p:cNvPr id="12" name="Picture Placeholder 14"/>
          <p:cNvSpPr>
            <a:spLocks noGrp="1"/>
          </p:cNvSpPr>
          <p:nvPr>
            <p:ph type="pic" sz="quarter" idx="13"/>
          </p:nvPr>
        </p:nvSpPr>
        <p:spPr>
          <a:xfrm>
            <a:off x="6345563" y="1998136"/>
            <a:ext cx="2605484" cy="3293005"/>
          </a:xfrm>
        </p:spPr>
        <p:txBody>
          <a:bodyPr>
            <a:normAutofit/>
          </a:bodyPr>
          <a:lstStyle>
            <a:lvl1pPr>
              <a:defRPr sz="1300">
                <a:solidFill>
                  <a:schemeClr val="tx2"/>
                </a:solidFill>
              </a:defRPr>
            </a:lvl1pPr>
          </a:lstStyle>
          <a:p>
            <a:endParaRPr lang="id-ID"/>
          </a:p>
        </p:txBody>
      </p:sp>
    </p:spTree>
    <p:extLst>
      <p:ext uri="{BB962C8B-B14F-4D97-AF65-F5344CB8AC3E}">
        <p14:creationId xmlns:p14="http://schemas.microsoft.com/office/powerpoint/2010/main" val="4148120355"/>
      </p:ext>
    </p:extLst>
  </p:cSld>
  <p:clrMapOvr>
    <a:masterClrMapping/>
  </p:clrMapOvr>
  <p:timing>
    <p:tnLst>
      <p:par>
        <p:cTn id="1" dur="indefinite" restart="never" nodeType="tmRoot"/>
      </p:par>
    </p:tnLst>
  </p:timing>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44395" y="545149"/>
            <a:ext cx="468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402751843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5247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4" name="Picture Placeholder 1"/>
          <p:cNvSpPr>
            <a:spLocks noGrp="1"/>
          </p:cNvSpPr>
          <p:nvPr>
            <p:ph type="pic" sz="quarter" idx="13"/>
          </p:nvPr>
        </p:nvSpPr>
        <p:spPr>
          <a:xfrm>
            <a:off x="3549000" y="1016252"/>
            <a:ext cx="2808000" cy="2808000"/>
          </a:xfrm>
          <a:prstGeom prst="ellipse">
            <a:avLst/>
          </a:prstGeom>
        </p:spPr>
      </p:sp>
    </p:spTree>
    <p:extLst>
      <p:ext uri="{BB962C8B-B14F-4D97-AF65-F5344CB8AC3E}">
        <p14:creationId xmlns:p14="http://schemas.microsoft.com/office/powerpoint/2010/main" val="172525742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3" dirty="0">
              <a:latin typeface="Museo Sans 300"/>
            </a:endParaRPr>
          </a:p>
        </p:txBody>
      </p:sp>
      <p:sp>
        <p:nvSpPr>
          <p:cNvPr id="5" name="Slide Number Placeholder 4"/>
          <p:cNvSpPr>
            <a:spLocks noGrp="1"/>
          </p:cNvSpPr>
          <p:nvPr>
            <p:ph type="sldNum" sz="quarter" idx="12"/>
          </p:nvPr>
        </p:nvSpPr>
        <p:spPr>
          <a:xfrm>
            <a:off x="9452472" y="545149"/>
            <a:ext cx="345367" cy="365125"/>
          </a:xfrm>
          <a:prstGeom prst="rect">
            <a:avLst/>
          </a:prstGeom>
        </p:spPr>
        <p:txBody>
          <a:bodyPr/>
          <a:lstStyle>
            <a:lvl1pPr algn="r">
              <a:defRPr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418796698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5247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9" name="Picture Placeholder 11"/>
          <p:cNvSpPr>
            <a:spLocks noGrp="1"/>
          </p:cNvSpPr>
          <p:nvPr>
            <p:ph type="pic" sz="quarter" idx="13"/>
          </p:nvPr>
        </p:nvSpPr>
        <p:spPr>
          <a:xfrm>
            <a:off x="860119" y="1838815"/>
            <a:ext cx="2340000" cy="2160000"/>
          </a:xfrm>
        </p:spPr>
        <p:txBody>
          <a:bodyPr/>
          <a:lstStyle/>
          <a:p>
            <a:endParaRPr lang="id-ID"/>
          </a:p>
        </p:txBody>
      </p:sp>
      <p:sp>
        <p:nvSpPr>
          <p:cNvPr id="10" name="Picture Placeholder 11"/>
          <p:cNvSpPr>
            <a:spLocks noGrp="1"/>
          </p:cNvSpPr>
          <p:nvPr>
            <p:ph type="pic" sz="quarter" idx="14"/>
          </p:nvPr>
        </p:nvSpPr>
        <p:spPr>
          <a:xfrm>
            <a:off x="3779957" y="1861797"/>
            <a:ext cx="2340000" cy="2160000"/>
          </a:xfrm>
        </p:spPr>
        <p:txBody>
          <a:bodyPr/>
          <a:lstStyle/>
          <a:p>
            <a:endParaRPr lang="id-ID"/>
          </a:p>
        </p:txBody>
      </p:sp>
      <p:sp>
        <p:nvSpPr>
          <p:cNvPr id="11" name="Picture Placeholder 11"/>
          <p:cNvSpPr>
            <a:spLocks noGrp="1"/>
          </p:cNvSpPr>
          <p:nvPr>
            <p:ph type="pic" sz="quarter" idx="15"/>
          </p:nvPr>
        </p:nvSpPr>
        <p:spPr>
          <a:xfrm>
            <a:off x="6730612" y="1861797"/>
            <a:ext cx="2340000" cy="2160000"/>
          </a:xfrm>
        </p:spPr>
        <p:txBody>
          <a:bodyPr/>
          <a:lstStyle/>
          <a:p>
            <a:endParaRPr lang="id-ID"/>
          </a:p>
        </p:txBody>
      </p:sp>
    </p:spTree>
    <p:extLst>
      <p:ext uri="{BB962C8B-B14F-4D97-AF65-F5344CB8AC3E}">
        <p14:creationId xmlns:p14="http://schemas.microsoft.com/office/powerpoint/2010/main" val="390390376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grpSp>
        <p:nvGrpSpPr>
          <p:cNvPr id="4" name="Group 3"/>
          <p:cNvGrpSpPr/>
          <p:nvPr userDrawn="1"/>
        </p:nvGrpSpPr>
        <p:grpSpPr>
          <a:xfrm>
            <a:off x="5528489" y="710"/>
            <a:ext cx="5052587" cy="6858000"/>
            <a:chOff x="4843448" y="0"/>
            <a:chExt cx="6218568" cy="6858000"/>
          </a:xfrm>
        </p:grpSpPr>
        <p:sp>
          <p:nvSpPr>
            <p:cNvPr id="7" name="Freeform 27"/>
            <p:cNvSpPr>
              <a:spLocks/>
            </p:cNvSpPr>
            <p:nvPr userDrawn="1"/>
          </p:nvSpPr>
          <p:spPr bwMode="auto">
            <a:xfrm>
              <a:off x="540721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 name="Freeform 28"/>
            <p:cNvSpPr>
              <a:spLocks/>
            </p:cNvSpPr>
            <p:nvPr userDrawn="1"/>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 name="Freeform 30"/>
            <p:cNvSpPr>
              <a:spLocks/>
            </p:cNvSpPr>
            <p:nvPr/>
          </p:nvSpPr>
          <p:spPr bwMode="auto">
            <a:xfrm>
              <a:off x="7103415"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 name="Freeform 31"/>
            <p:cNvSpPr>
              <a:spLocks/>
            </p:cNvSpPr>
            <p:nvPr/>
          </p:nvSpPr>
          <p:spPr bwMode="auto">
            <a:xfrm>
              <a:off x="7669627"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 name="Freeform 33"/>
            <p:cNvSpPr>
              <a:spLocks/>
            </p:cNvSpPr>
            <p:nvPr/>
          </p:nvSpPr>
          <p:spPr bwMode="auto">
            <a:xfrm>
              <a:off x="936582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 name="Freeform 36"/>
            <p:cNvSpPr>
              <a:spLocks/>
            </p:cNvSpPr>
            <p:nvPr userDrawn="1"/>
          </p:nvSpPr>
          <p:spPr bwMode="auto">
            <a:xfrm>
              <a:off x="4843448"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 name="Freeform 37"/>
            <p:cNvSpPr>
              <a:spLocks/>
            </p:cNvSpPr>
            <p:nvPr userDrawn="1"/>
          </p:nvSpPr>
          <p:spPr bwMode="auto">
            <a:xfrm>
              <a:off x="5407219" y="98110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 name="Freeform 38"/>
            <p:cNvSpPr>
              <a:spLocks/>
            </p:cNvSpPr>
            <p:nvPr userDrawn="1"/>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 name="Freeform 40"/>
            <p:cNvSpPr>
              <a:spLocks/>
            </p:cNvSpPr>
            <p:nvPr/>
          </p:nvSpPr>
          <p:spPr bwMode="auto">
            <a:xfrm>
              <a:off x="7669627"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 name="Freeform 42"/>
            <p:cNvSpPr>
              <a:spLocks/>
            </p:cNvSpPr>
            <p:nvPr/>
          </p:nvSpPr>
          <p:spPr bwMode="auto">
            <a:xfrm>
              <a:off x="8799609"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4" name="Freeform 44"/>
            <p:cNvSpPr>
              <a:spLocks/>
            </p:cNvSpPr>
            <p:nvPr/>
          </p:nvSpPr>
          <p:spPr bwMode="auto">
            <a:xfrm>
              <a:off x="9932033"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6" name="Freeform 46"/>
            <p:cNvSpPr>
              <a:spLocks/>
            </p:cNvSpPr>
            <p:nvPr userDrawn="1"/>
          </p:nvSpPr>
          <p:spPr bwMode="auto">
            <a:xfrm>
              <a:off x="4843448"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7" name="Freeform 47"/>
            <p:cNvSpPr>
              <a:spLocks/>
            </p:cNvSpPr>
            <p:nvPr userDrawn="1"/>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9" name="Freeform 49"/>
            <p:cNvSpPr>
              <a:spLocks/>
            </p:cNvSpPr>
            <p:nvPr/>
          </p:nvSpPr>
          <p:spPr bwMode="auto">
            <a:xfrm>
              <a:off x="7103415"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0" name="Freeform 50"/>
            <p:cNvSpPr>
              <a:spLocks/>
            </p:cNvSpPr>
            <p:nvPr/>
          </p:nvSpPr>
          <p:spPr bwMode="auto">
            <a:xfrm>
              <a:off x="7669627"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1"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2" name="Freeform 52"/>
            <p:cNvSpPr>
              <a:spLocks/>
            </p:cNvSpPr>
            <p:nvPr/>
          </p:nvSpPr>
          <p:spPr bwMode="auto">
            <a:xfrm>
              <a:off x="936582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3" name="Freeform 53"/>
            <p:cNvSpPr>
              <a:spLocks/>
            </p:cNvSpPr>
            <p:nvPr/>
          </p:nvSpPr>
          <p:spPr bwMode="auto">
            <a:xfrm>
              <a:off x="993203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6" name="Freeform 56"/>
            <p:cNvSpPr>
              <a:spLocks/>
            </p:cNvSpPr>
            <p:nvPr userDrawn="1"/>
          </p:nvSpPr>
          <p:spPr bwMode="auto">
            <a:xfrm>
              <a:off x="4843448"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7" name="Freeform 57"/>
            <p:cNvSpPr>
              <a:spLocks/>
            </p:cNvSpPr>
            <p:nvPr userDrawn="1"/>
          </p:nvSpPr>
          <p:spPr bwMode="auto">
            <a:xfrm>
              <a:off x="540721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8" name="Freeform 58"/>
            <p:cNvSpPr>
              <a:spLocks/>
            </p:cNvSpPr>
            <p:nvPr userDrawn="1"/>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9"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0"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1"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2"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3"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5" name="Freeform 65"/>
            <p:cNvSpPr>
              <a:spLocks/>
            </p:cNvSpPr>
            <p:nvPr userDrawn="1"/>
          </p:nvSpPr>
          <p:spPr bwMode="auto">
            <a:xfrm>
              <a:off x="540721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6"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7"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8"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9"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0"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1"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4" name="Freeform 74"/>
            <p:cNvSpPr>
              <a:spLocks/>
            </p:cNvSpPr>
            <p:nvPr userDrawn="1"/>
          </p:nvSpPr>
          <p:spPr bwMode="auto">
            <a:xfrm>
              <a:off x="4843448"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5" name="Freeform 75"/>
            <p:cNvSpPr>
              <a:spLocks/>
            </p:cNvSpPr>
            <p:nvPr userDrawn="1"/>
          </p:nvSpPr>
          <p:spPr bwMode="auto">
            <a:xfrm>
              <a:off x="5407219"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6"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7"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8"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9"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0"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1"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4" name="Freeform 84"/>
            <p:cNvSpPr>
              <a:spLocks/>
            </p:cNvSpPr>
            <p:nvPr userDrawn="1"/>
          </p:nvSpPr>
          <p:spPr bwMode="auto">
            <a:xfrm>
              <a:off x="4843448"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5" name="Freeform 85"/>
            <p:cNvSpPr>
              <a:spLocks/>
            </p:cNvSpPr>
            <p:nvPr userDrawn="1"/>
          </p:nvSpPr>
          <p:spPr bwMode="auto">
            <a:xfrm>
              <a:off x="540721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7"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8"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9"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
        <p:nvSpPr>
          <p:cNvPr id="6" name="Pentagon 5"/>
          <p:cNvSpPr/>
          <p:nvPr userDrawn="1"/>
        </p:nvSpPr>
        <p:spPr>
          <a:xfrm rot="10800000">
            <a:off x="9314849" y="510908"/>
            <a:ext cx="59115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3" dirty="0">
              <a:latin typeface="Museo Sans 300"/>
            </a:endParaRPr>
          </a:p>
        </p:txBody>
      </p:sp>
      <p:sp>
        <p:nvSpPr>
          <p:cNvPr id="5" name="Slide Number Placeholder 4"/>
          <p:cNvSpPr>
            <a:spLocks noGrp="1"/>
          </p:cNvSpPr>
          <p:nvPr>
            <p:ph type="sldNum" sz="quarter" idx="12"/>
          </p:nvPr>
        </p:nvSpPr>
        <p:spPr>
          <a:xfrm>
            <a:off x="9452471" y="545149"/>
            <a:ext cx="468000" cy="365125"/>
          </a:xfrm>
          <a:prstGeom prst="rect">
            <a:avLst/>
          </a:prstGeom>
        </p:spPr>
        <p:txBody>
          <a:bodyPr/>
          <a:lstStyle>
            <a:lvl1pPr algn="ctr">
              <a:defRPr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428674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grpSp>
        <p:nvGrpSpPr>
          <p:cNvPr id="4" name="Group 3"/>
          <p:cNvGrpSpPr/>
          <p:nvPr userDrawn="1"/>
        </p:nvGrpSpPr>
        <p:grpSpPr>
          <a:xfrm>
            <a:off x="5528489" y="-24685"/>
            <a:ext cx="5052587" cy="6858000"/>
            <a:chOff x="4843448" y="0"/>
            <a:chExt cx="6218568" cy="6858000"/>
          </a:xfrm>
        </p:grpSpPr>
        <p:sp>
          <p:nvSpPr>
            <p:cNvPr id="7" name="Freeform 27"/>
            <p:cNvSpPr>
              <a:spLocks/>
            </p:cNvSpPr>
            <p:nvPr userDrawn="1"/>
          </p:nvSpPr>
          <p:spPr bwMode="auto">
            <a:xfrm>
              <a:off x="540721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 name="Freeform 28"/>
            <p:cNvSpPr>
              <a:spLocks/>
            </p:cNvSpPr>
            <p:nvPr userDrawn="1"/>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 name="Freeform 30"/>
            <p:cNvSpPr>
              <a:spLocks/>
            </p:cNvSpPr>
            <p:nvPr/>
          </p:nvSpPr>
          <p:spPr bwMode="auto">
            <a:xfrm>
              <a:off x="7103415"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 name="Freeform 31"/>
            <p:cNvSpPr>
              <a:spLocks/>
            </p:cNvSpPr>
            <p:nvPr/>
          </p:nvSpPr>
          <p:spPr bwMode="auto">
            <a:xfrm>
              <a:off x="7669627"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 name="Freeform 33"/>
            <p:cNvSpPr>
              <a:spLocks/>
            </p:cNvSpPr>
            <p:nvPr/>
          </p:nvSpPr>
          <p:spPr bwMode="auto">
            <a:xfrm>
              <a:off x="936582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 name="Freeform 36"/>
            <p:cNvSpPr>
              <a:spLocks/>
            </p:cNvSpPr>
            <p:nvPr userDrawn="1"/>
          </p:nvSpPr>
          <p:spPr bwMode="auto">
            <a:xfrm>
              <a:off x="4843448"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 name="Freeform 37"/>
            <p:cNvSpPr>
              <a:spLocks/>
            </p:cNvSpPr>
            <p:nvPr userDrawn="1"/>
          </p:nvSpPr>
          <p:spPr bwMode="auto">
            <a:xfrm>
              <a:off x="5407219" y="98110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 name="Freeform 38"/>
            <p:cNvSpPr>
              <a:spLocks/>
            </p:cNvSpPr>
            <p:nvPr userDrawn="1"/>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 name="Freeform 40"/>
            <p:cNvSpPr>
              <a:spLocks/>
            </p:cNvSpPr>
            <p:nvPr/>
          </p:nvSpPr>
          <p:spPr bwMode="auto">
            <a:xfrm>
              <a:off x="7669627"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 name="Freeform 42"/>
            <p:cNvSpPr>
              <a:spLocks/>
            </p:cNvSpPr>
            <p:nvPr/>
          </p:nvSpPr>
          <p:spPr bwMode="auto">
            <a:xfrm>
              <a:off x="8799609"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4" name="Freeform 44"/>
            <p:cNvSpPr>
              <a:spLocks/>
            </p:cNvSpPr>
            <p:nvPr/>
          </p:nvSpPr>
          <p:spPr bwMode="auto">
            <a:xfrm>
              <a:off x="9932033"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6" name="Freeform 46"/>
            <p:cNvSpPr>
              <a:spLocks/>
            </p:cNvSpPr>
            <p:nvPr userDrawn="1"/>
          </p:nvSpPr>
          <p:spPr bwMode="auto">
            <a:xfrm>
              <a:off x="4843448"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7" name="Freeform 47"/>
            <p:cNvSpPr>
              <a:spLocks/>
            </p:cNvSpPr>
            <p:nvPr userDrawn="1"/>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9" name="Freeform 49"/>
            <p:cNvSpPr>
              <a:spLocks/>
            </p:cNvSpPr>
            <p:nvPr/>
          </p:nvSpPr>
          <p:spPr bwMode="auto">
            <a:xfrm>
              <a:off x="7103415"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0" name="Freeform 50"/>
            <p:cNvSpPr>
              <a:spLocks/>
            </p:cNvSpPr>
            <p:nvPr/>
          </p:nvSpPr>
          <p:spPr bwMode="auto">
            <a:xfrm>
              <a:off x="7669627"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1"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2" name="Freeform 52"/>
            <p:cNvSpPr>
              <a:spLocks/>
            </p:cNvSpPr>
            <p:nvPr/>
          </p:nvSpPr>
          <p:spPr bwMode="auto">
            <a:xfrm>
              <a:off x="936582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3" name="Freeform 53"/>
            <p:cNvSpPr>
              <a:spLocks/>
            </p:cNvSpPr>
            <p:nvPr/>
          </p:nvSpPr>
          <p:spPr bwMode="auto">
            <a:xfrm>
              <a:off x="993203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6" name="Freeform 56"/>
            <p:cNvSpPr>
              <a:spLocks/>
            </p:cNvSpPr>
            <p:nvPr userDrawn="1"/>
          </p:nvSpPr>
          <p:spPr bwMode="auto">
            <a:xfrm>
              <a:off x="4843448"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7" name="Freeform 57"/>
            <p:cNvSpPr>
              <a:spLocks/>
            </p:cNvSpPr>
            <p:nvPr userDrawn="1"/>
          </p:nvSpPr>
          <p:spPr bwMode="auto">
            <a:xfrm>
              <a:off x="540721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8" name="Freeform 58"/>
            <p:cNvSpPr>
              <a:spLocks/>
            </p:cNvSpPr>
            <p:nvPr userDrawn="1"/>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9"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0"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1"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2"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3"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5" name="Freeform 65"/>
            <p:cNvSpPr>
              <a:spLocks/>
            </p:cNvSpPr>
            <p:nvPr userDrawn="1"/>
          </p:nvSpPr>
          <p:spPr bwMode="auto">
            <a:xfrm>
              <a:off x="540721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6"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7"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8"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9"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0"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1"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4" name="Freeform 74"/>
            <p:cNvSpPr>
              <a:spLocks/>
            </p:cNvSpPr>
            <p:nvPr userDrawn="1"/>
          </p:nvSpPr>
          <p:spPr bwMode="auto">
            <a:xfrm>
              <a:off x="4843448"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5" name="Freeform 75"/>
            <p:cNvSpPr>
              <a:spLocks/>
            </p:cNvSpPr>
            <p:nvPr userDrawn="1"/>
          </p:nvSpPr>
          <p:spPr bwMode="auto">
            <a:xfrm>
              <a:off x="5407219"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6"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7"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8"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9"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0"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1"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4" name="Freeform 84"/>
            <p:cNvSpPr>
              <a:spLocks/>
            </p:cNvSpPr>
            <p:nvPr userDrawn="1"/>
          </p:nvSpPr>
          <p:spPr bwMode="auto">
            <a:xfrm>
              <a:off x="4843448"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5" name="Freeform 85"/>
            <p:cNvSpPr>
              <a:spLocks/>
            </p:cNvSpPr>
            <p:nvPr userDrawn="1"/>
          </p:nvSpPr>
          <p:spPr bwMode="auto">
            <a:xfrm>
              <a:off x="540721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7"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8"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9"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
        <p:nvSpPr>
          <p:cNvPr id="6" name="Pentagon 5"/>
          <p:cNvSpPr/>
          <p:nvPr userDrawn="1"/>
        </p:nvSpPr>
        <p:spPr>
          <a:xfrm rot="10800000">
            <a:off x="9314849" y="510908"/>
            <a:ext cx="59115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3" dirty="0">
              <a:latin typeface="Museo Sans 300"/>
            </a:endParaRPr>
          </a:p>
        </p:txBody>
      </p:sp>
      <p:sp>
        <p:nvSpPr>
          <p:cNvPr id="5" name="Slide Number Placeholder 4"/>
          <p:cNvSpPr>
            <a:spLocks noGrp="1"/>
          </p:cNvSpPr>
          <p:nvPr>
            <p:ph type="sldNum" sz="quarter" idx="12"/>
          </p:nvPr>
        </p:nvSpPr>
        <p:spPr>
          <a:xfrm>
            <a:off x="9452471" y="545149"/>
            <a:ext cx="468000" cy="365125"/>
          </a:xfrm>
          <a:prstGeom prst="rect">
            <a:avLst/>
          </a:prstGeom>
        </p:spPr>
        <p:txBody>
          <a:bodyPr/>
          <a:lstStyle>
            <a:lvl1pPr algn="ctr">
              <a:defRPr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68943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5247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08317464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p:ph type="sldNum" sz="quarter" idx="12"/>
          </p:nvPr>
        </p:nvSpPr>
        <p:spPr>
          <a:xfrm>
            <a:off x="945247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9" name="Picture Placeholder 1"/>
          <p:cNvSpPr>
            <a:spLocks noGrp="1"/>
          </p:cNvSpPr>
          <p:nvPr>
            <p:ph type="pic" sz="quarter" idx="13"/>
          </p:nvPr>
        </p:nvSpPr>
        <p:spPr>
          <a:xfrm>
            <a:off x="865150" y="1650957"/>
            <a:ext cx="2268000" cy="2268000"/>
          </a:xfrm>
          <a:prstGeom prst="ellipse">
            <a:avLst/>
          </a:prstGeom>
        </p:spPr>
      </p:sp>
      <p:sp>
        <p:nvSpPr>
          <p:cNvPr id="10" name="Picture Placeholder 2"/>
          <p:cNvSpPr>
            <a:spLocks noGrp="1"/>
          </p:cNvSpPr>
          <p:nvPr>
            <p:ph type="pic" sz="quarter" idx="14"/>
          </p:nvPr>
        </p:nvSpPr>
        <p:spPr>
          <a:xfrm>
            <a:off x="3794632" y="1673939"/>
            <a:ext cx="2268000" cy="2268000"/>
          </a:xfrm>
          <a:prstGeom prst="ellipse">
            <a:avLst/>
          </a:prstGeom>
        </p:spPr>
      </p:sp>
      <p:sp>
        <p:nvSpPr>
          <p:cNvPr id="11" name="Picture Placeholder 3"/>
          <p:cNvSpPr>
            <a:spLocks noGrp="1"/>
          </p:cNvSpPr>
          <p:nvPr>
            <p:ph type="pic" sz="quarter" idx="15"/>
          </p:nvPr>
        </p:nvSpPr>
        <p:spPr>
          <a:xfrm>
            <a:off x="6725990" y="1673939"/>
            <a:ext cx="2268000" cy="2268000"/>
          </a:xfrm>
          <a:prstGeom prst="ellipse">
            <a:avLst/>
          </a:prstGeom>
        </p:spPr>
      </p:sp>
    </p:spTree>
    <p:extLst>
      <p:ext uri="{BB962C8B-B14F-4D97-AF65-F5344CB8AC3E}">
        <p14:creationId xmlns:p14="http://schemas.microsoft.com/office/powerpoint/2010/main" val="414234659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2" name="Group 1"/>
          <p:cNvGrpSpPr/>
          <p:nvPr userDrawn="1"/>
        </p:nvGrpSpPr>
        <p:grpSpPr>
          <a:xfrm>
            <a:off x="-629638" y="0"/>
            <a:ext cx="3258537" cy="6858000"/>
            <a:chOff x="-884354" y="0"/>
            <a:chExt cx="3392391" cy="6858000"/>
          </a:xfrm>
        </p:grpSpPr>
        <p:sp>
          <p:nvSpPr>
            <p:cNvPr id="12" name="Freeform 32"/>
            <p:cNvSpPr>
              <a:spLocks/>
            </p:cNvSpPr>
            <p:nvPr/>
          </p:nvSpPr>
          <p:spPr bwMode="auto">
            <a:xfrm>
              <a:off x="-884354"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 name="Freeform 33"/>
            <p:cNvSpPr>
              <a:spLocks/>
            </p:cNvSpPr>
            <p:nvPr/>
          </p:nvSpPr>
          <p:spPr bwMode="auto">
            <a:xfrm>
              <a:off x="-318142"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 name="Freeform 34"/>
            <p:cNvSpPr>
              <a:spLocks/>
            </p:cNvSpPr>
            <p:nvPr/>
          </p:nvSpPr>
          <p:spPr bwMode="auto">
            <a:xfrm>
              <a:off x="811842"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 name="Freeform 35"/>
            <p:cNvSpPr>
              <a:spLocks/>
            </p:cNvSpPr>
            <p:nvPr/>
          </p:nvSpPr>
          <p:spPr bwMode="auto">
            <a:xfrm>
              <a:off x="1378054"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 name="Freeform 42"/>
            <p:cNvSpPr>
              <a:spLocks/>
            </p:cNvSpPr>
            <p:nvPr/>
          </p:nvSpPr>
          <p:spPr bwMode="auto">
            <a:xfrm>
              <a:off x="-884354"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 name="Freeform 43"/>
            <p:cNvSpPr>
              <a:spLocks/>
            </p:cNvSpPr>
            <p:nvPr/>
          </p:nvSpPr>
          <p:spPr bwMode="auto">
            <a:xfrm>
              <a:off x="-318142"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4" name="Freeform 44"/>
            <p:cNvSpPr>
              <a:spLocks/>
            </p:cNvSpPr>
            <p:nvPr/>
          </p:nvSpPr>
          <p:spPr bwMode="auto">
            <a:xfrm>
              <a:off x="248070"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5" name="Freeform 45"/>
            <p:cNvSpPr>
              <a:spLocks/>
            </p:cNvSpPr>
            <p:nvPr/>
          </p:nvSpPr>
          <p:spPr bwMode="auto">
            <a:xfrm>
              <a:off x="1378054"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2" name="Freeform 52"/>
            <p:cNvSpPr>
              <a:spLocks/>
            </p:cNvSpPr>
            <p:nvPr/>
          </p:nvSpPr>
          <p:spPr bwMode="auto">
            <a:xfrm>
              <a:off x="-318142"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3" name="Freeform 53"/>
            <p:cNvSpPr>
              <a:spLocks/>
            </p:cNvSpPr>
            <p:nvPr/>
          </p:nvSpPr>
          <p:spPr bwMode="auto">
            <a:xfrm>
              <a:off x="248070"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4" name="Freeform 54"/>
            <p:cNvSpPr>
              <a:spLocks/>
            </p:cNvSpPr>
            <p:nvPr/>
          </p:nvSpPr>
          <p:spPr bwMode="auto">
            <a:xfrm>
              <a:off x="811842"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5" name="Freeform 55"/>
            <p:cNvSpPr>
              <a:spLocks/>
            </p:cNvSpPr>
            <p:nvPr/>
          </p:nvSpPr>
          <p:spPr bwMode="auto">
            <a:xfrm>
              <a:off x="1378054"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2" name="Freeform 62"/>
            <p:cNvSpPr>
              <a:spLocks/>
            </p:cNvSpPr>
            <p:nvPr/>
          </p:nvSpPr>
          <p:spPr bwMode="auto">
            <a:xfrm>
              <a:off x="-884354"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3" name="Freeform 63"/>
            <p:cNvSpPr>
              <a:spLocks/>
            </p:cNvSpPr>
            <p:nvPr/>
          </p:nvSpPr>
          <p:spPr bwMode="auto">
            <a:xfrm>
              <a:off x="248070"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4" name="Freeform 64"/>
            <p:cNvSpPr>
              <a:spLocks/>
            </p:cNvSpPr>
            <p:nvPr/>
          </p:nvSpPr>
          <p:spPr bwMode="auto">
            <a:xfrm>
              <a:off x="811842"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0" name="Freeform 70"/>
            <p:cNvSpPr>
              <a:spLocks/>
            </p:cNvSpPr>
            <p:nvPr/>
          </p:nvSpPr>
          <p:spPr bwMode="auto">
            <a:xfrm>
              <a:off x="-884354"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1" name="Freeform 71"/>
            <p:cNvSpPr>
              <a:spLocks/>
            </p:cNvSpPr>
            <p:nvPr/>
          </p:nvSpPr>
          <p:spPr bwMode="auto">
            <a:xfrm>
              <a:off x="-318142"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2" name="Freeform 72"/>
            <p:cNvSpPr>
              <a:spLocks/>
            </p:cNvSpPr>
            <p:nvPr/>
          </p:nvSpPr>
          <p:spPr bwMode="auto">
            <a:xfrm>
              <a:off x="811842"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3" name="Freeform 73"/>
            <p:cNvSpPr>
              <a:spLocks/>
            </p:cNvSpPr>
            <p:nvPr/>
          </p:nvSpPr>
          <p:spPr bwMode="auto">
            <a:xfrm>
              <a:off x="1378054"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0" name="Freeform 80"/>
            <p:cNvSpPr>
              <a:spLocks/>
            </p:cNvSpPr>
            <p:nvPr/>
          </p:nvSpPr>
          <p:spPr bwMode="auto">
            <a:xfrm>
              <a:off x="-318142"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1" name="Freeform 81"/>
            <p:cNvSpPr>
              <a:spLocks/>
            </p:cNvSpPr>
            <p:nvPr/>
          </p:nvSpPr>
          <p:spPr bwMode="auto">
            <a:xfrm>
              <a:off x="248070"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2" name="Freeform 82"/>
            <p:cNvSpPr>
              <a:spLocks/>
            </p:cNvSpPr>
            <p:nvPr/>
          </p:nvSpPr>
          <p:spPr bwMode="auto">
            <a:xfrm>
              <a:off x="811842"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3" name="Freeform 83"/>
            <p:cNvSpPr>
              <a:spLocks/>
            </p:cNvSpPr>
            <p:nvPr/>
          </p:nvSpPr>
          <p:spPr bwMode="auto">
            <a:xfrm>
              <a:off x="1378054"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92"/>
            <p:cNvSpPr>
              <a:spLocks/>
            </p:cNvSpPr>
            <p:nvPr/>
          </p:nvSpPr>
          <p:spPr bwMode="auto">
            <a:xfrm>
              <a:off x="811842"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userDrawn="1">
            <p:ph type="sldNum" sz="quarter" idx="12"/>
          </p:nvPr>
        </p:nvSpPr>
        <p:spPr>
          <a:xfrm>
            <a:off x="945247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09516141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grpSp>
        <p:nvGrpSpPr>
          <p:cNvPr id="31" name="Group 30"/>
          <p:cNvGrpSpPr/>
          <p:nvPr userDrawn="1"/>
        </p:nvGrpSpPr>
        <p:grpSpPr>
          <a:xfrm>
            <a:off x="-629638" y="0"/>
            <a:ext cx="3258537" cy="6858000"/>
            <a:chOff x="-884354" y="0"/>
            <a:chExt cx="3392391" cy="6858000"/>
          </a:xfrm>
        </p:grpSpPr>
        <p:sp>
          <p:nvSpPr>
            <p:cNvPr id="36" name="Freeform 32"/>
            <p:cNvSpPr>
              <a:spLocks/>
            </p:cNvSpPr>
            <p:nvPr/>
          </p:nvSpPr>
          <p:spPr bwMode="auto">
            <a:xfrm>
              <a:off x="-884354"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7" name="Freeform 33"/>
            <p:cNvSpPr>
              <a:spLocks/>
            </p:cNvSpPr>
            <p:nvPr/>
          </p:nvSpPr>
          <p:spPr bwMode="auto">
            <a:xfrm>
              <a:off x="-318142"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8" name="Freeform 34"/>
            <p:cNvSpPr>
              <a:spLocks/>
            </p:cNvSpPr>
            <p:nvPr/>
          </p:nvSpPr>
          <p:spPr bwMode="auto">
            <a:xfrm>
              <a:off x="811842"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9" name="Freeform 35"/>
            <p:cNvSpPr>
              <a:spLocks/>
            </p:cNvSpPr>
            <p:nvPr/>
          </p:nvSpPr>
          <p:spPr bwMode="auto">
            <a:xfrm>
              <a:off x="1378054"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0" name="Freeform 42"/>
            <p:cNvSpPr>
              <a:spLocks/>
            </p:cNvSpPr>
            <p:nvPr/>
          </p:nvSpPr>
          <p:spPr bwMode="auto">
            <a:xfrm>
              <a:off x="-884354"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1" name="Freeform 43"/>
            <p:cNvSpPr>
              <a:spLocks/>
            </p:cNvSpPr>
            <p:nvPr/>
          </p:nvSpPr>
          <p:spPr bwMode="auto">
            <a:xfrm>
              <a:off x="-318142"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5" name="Freeform 44"/>
            <p:cNvSpPr>
              <a:spLocks/>
            </p:cNvSpPr>
            <p:nvPr/>
          </p:nvSpPr>
          <p:spPr bwMode="auto">
            <a:xfrm>
              <a:off x="248070"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6" name="Freeform 45"/>
            <p:cNvSpPr>
              <a:spLocks/>
            </p:cNvSpPr>
            <p:nvPr/>
          </p:nvSpPr>
          <p:spPr bwMode="auto">
            <a:xfrm>
              <a:off x="1378054"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7" name="Freeform 52"/>
            <p:cNvSpPr>
              <a:spLocks/>
            </p:cNvSpPr>
            <p:nvPr/>
          </p:nvSpPr>
          <p:spPr bwMode="auto">
            <a:xfrm>
              <a:off x="-318142"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8" name="Freeform 53"/>
            <p:cNvSpPr>
              <a:spLocks/>
            </p:cNvSpPr>
            <p:nvPr/>
          </p:nvSpPr>
          <p:spPr bwMode="auto">
            <a:xfrm>
              <a:off x="248070"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9" name="Freeform 54"/>
            <p:cNvSpPr>
              <a:spLocks/>
            </p:cNvSpPr>
            <p:nvPr/>
          </p:nvSpPr>
          <p:spPr bwMode="auto">
            <a:xfrm>
              <a:off x="811842"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4" name="Freeform 55"/>
            <p:cNvSpPr>
              <a:spLocks/>
            </p:cNvSpPr>
            <p:nvPr/>
          </p:nvSpPr>
          <p:spPr bwMode="auto">
            <a:xfrm>
              <a:off x="1378054"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5" name="Freeform 62"/>
            <p:cNvSpPr>
              <a:spLocks/>
            </p:cNvSpPr>
            <p:nvPr/>
          </p:nvSpPr>
          <p:spPr bwMode="auto">
            <a:xfrm>
              <a:off x="-884354"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6" name="Freeform 63"/>
            <p:cNvSpPr>
              <a:spLocks/>
            </p:cNvSpPr>
            <p:nvPr/>
          </p:nvSpPr>
          <p:spPr bwMode="auto">
            <a:xfrm>
              <a:off x="248070"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7" name="Freeform 64"/>
            <p:cNvSpPr>
              <a:spLocks/>
            </p:cNvSpPr>
            <p:nvPr/>
          </p:nvSpPr>
          <p:spPr bwMode="auto">
            <a:xfrm>
              <a:off x="811842"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8" name="Freeform 70"/>
            <p:cNvSpPr>
              <a:spLocks/>
            </p:cNvSpPr>
            <p:nvPr/>
          </p:nvSpPr>
          <p:spPr bwMode="auto">
            <a:xfrm>
              <a:off x="-884354"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9" name="Freeform 71"/>
            <p:cNvSpPr>
              <a:spLocks/>
            </p:cNvSpPr>
            <p:nvPr/>
          </p:nvSpPr>
          <p:spPr bwMode="auto">
            <a:xfrm>
              <a:off x="-318142"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4" name="Freeform 72"/>
            <p:cNvSpPr>
              <a:spLocks/>
            </p:cNvSpPr>
            <p:nvPr/>
          </p:nvSpPr>
          <p:spPr bwMode="auto">
            <a:xfrm>
              <a:off x="811842"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5" name="Freeform 73"/>
            <p:cNvSpPr>
              <a:spLocks/>
            </p:cNvSpPr>
            <p:nvPr/>
          </p:nvSpPr>
          <p:spPr bwMode="auto">
            <a:xfrm>
              <a:off x="1378054"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80"/>
            <p:cNvSpPr>
              <a:spLocks/>
            </p:cNvSpPr>
            <p:nvPr/>
          </p:nvSpPr>
          <p:spPr bwMode="auto">
            <a:xfrm>
              <a:off x="-318142"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7" name="Freeform 81"/>
            <p:cNvSpPr>
              <a:spLocks/>
            </p:cNvSpPr>
            <p:nvPr/>
          </p:nvSpPr>
          <p:spPr bwMode="auto">
            <a:xfrm>
              <a:off x="248070"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8" name="Freeform 82"/>
            <p:cNvSpPr>
              <a:spLocks/>
            </p:cNvSpPr>
            <p:nvPr/>
          </p:nvSpPr>
          <p:spPr bwMode="auto">
            <a:xfrm>
              <a:off x="811842"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9" name="Freeform 83"/>
            <p:cNvSpPr>
              <a:spLocks/>
            </p:cNvSpPr>
            <p:nvPr/>
          </p:nvSpPr>
          <p:spPr bwMode="auto">
            <a:xfrm>
              <a:off x="1378054"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5" name="Freeform 92"/>
            <p:cNvSpPr>
              <a:spLocks/>
            </p:cNvSpPr>
            <p:nvPr/>
          </p:nvSpPr>
          <p:spPr bwMode="auto">
            <a:xfrm>
              <a:off x="811842"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
        <p:nvSpPr>
          <p:cNvPr id="6" name="Pentagon 5"/>
          <p:cNvSpPr/>
          <p:nvPr userDrawn="1"/>
        </p:nvSpPr>
        <p:spPr>
          <a:xfrm rot="10800000">
            <a:off x="9314849" y="510908"/>
            <a:ext cx="591151" cy="44343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userDrawn="1">
            <p:ph type="sldNum" sz="quarter" idx="12"/>
          </p:nvPr>
        </p:nvSpPr>
        <p:spPr>
          <a:xfrm>
            <a:off x="945247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2795549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7" name="Pentagon 6"/>
          <p:cNvSpPr/>
          <p:nvPr userDrawn="1"/>
        </p:nvSpPr>
        <p:spPr>
          <a:xfrm rot="10800000">
            <a:off x="9314849" y="510908"/>
            <a:ext cx="59115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8" name="Slide Number Placeholder 4"/>
          <p:cNvSpPr>
            <a:spLocks noGrp="1"/>
          </p:cNvSpPr>
          <p:nvPr>
            <p:ph type="sldNum" sz="quarter" idx="12"/>
          </p:nvPr>
        </p:nvSpPr>
        <p:spPr>
          <a:xfrm>
            <a:off x="9257398" y="545149"/>
            <a:ext cx="526500"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
        <p:nvSpPr>
          <p:cNvPr id="10" name="Picture Placeholder 14"/>
          <p:cNvSpPr>
            <a:spLocks noGrp="1"/>
          </p:cNvSpPr>
          <p:nvPr>
            <p:ph type="pic" sz="quarter" idx="10"/>
          </p:nvPr>
        </p:nvSpPr>
        <p:spPr>
          <a:xfrm>
            <a:off x="968673" y="1998136"/>
            <a:ext cx="2605484" cy="3293005"/>
          </a:xfrm>
        </p:spPr>
        <p:txBody>
          <a:bodyPr>
            <a:normAutofit/>
          </a:bodyPr>
          <a:lstStyle>
            <a:lvl1pPr>
              <a:defRPr sz="1300">
                <a:solidFill>
                  <a:schemeClr val="tx2"/>
                </a:solidFill>
              </a:defRPr>
            </a:lvl1pPr>
          </a:lstStyle>
          <a:p>
            <a:endParaRPr lang="id-ID"/>
          </a:p>
        </p:txBody>
      </p:sp>
      <p:sp>
        <p:nvSpPr>
          <p:cNvPr id="11" name="Picture Placeholder 14"/>
          <p:cNvSpPr>
            <a:spLocks noGrp="1"/>
          </p:cNvSpPr>
          <p:nvPr>
            <p:ph type="pic" sz="quarter" idx="11"/>
          </p:nvPr>
        </p:nvSpPr>
        <p:spPr>
          <a:xfrm>
            <a:off x="3646356" y="1998136"/>
            <a:ext cx="2605484" cy="3293005"/>
          </a:xfrm>
        </p:spPr>
        <p:txBody>
          <a:bodyPr>
            <a:normAutofit/>
          </a:bodyPr>
          <a:lstStyle>
            <a:lvl1pPr>
              <a:defRPr sz="1300">
                <a:solidFill>
                  <a:schemeClr val="tx2"/>
                </a:solidFill>
              </a:defRPr>
            </a:lvl1pPr>
          </a:lstStyle>
          <a:p>
            <a:endParaRPr lang="id-ID"/>
          </a:p>
        </p:txBody>
      </p:sp>
      <p:sp>
        <p:nvSpPr>
          <p:cNvPr id="12" name="Picture Placeholder 14"/>
          <p:cNvSpPr>
            <a:spLocks noGrp="1"/>
          </p:cNvSpPr>
          <p:nvPr>
            <p:ph type="pic" sz="quarter" idx="13"/>
          </p:nvPr>
        </p:nvSpPr>
        <p:spPr>
          <a:xfrm>
            <a:off x="6345563" y="1998136"/>
            <a:ext cx="2605484" cy="3293005"/>
          </a:xfrm>
        </p:spPr>
        <p:txBody>
          <a:bodyPr>
            <a:normAutofit/>
          </a:bodyPr>
          <a:lstStyle>
            <a:lvl1pPr>
              <a:defRPr sz="1300">
                <a:solidFill>
                  <a:schemeClr val="tx2"/>
                </a:solidFill>
              </a:defRPr>
            </a:lvl1pPr>
          </a:lstStyle>
          <a:p>
            <a:endParaRPr lang="id-ID"/>
          </a:p>
        </p:txBody>
      </p:sp>
    </p:spTree>
    <p:extLst>
      <p:ext uri="{BB962C8B-B14F-4D97-AF65-F5344CB8AC3E}">
        <p14:creationId xmlns:p14="http://schemas.microsoft.com/office/powerpoint/2010/main" val="2487769090"/>
      </p:ext>
    </p:extLst>
  </p:cSld>
  <p:clrMapOvr>
    <a:masterClrMapping/>
  </p:clrMapOvr>
  <p:timing>
    <p:tnLst>
      <p:par>
        <p:cTn id="1" dur="indefinite" restart="never" nodeType="tmRoot"/>
      </p:par>
    </p:tnLst>
  </p:timing>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userDrawn="1">
            <p:ph type="sldNum" sz="quarter" idx="12"/>
          </p:nvPr>
        </p:nvSpPr>
        <p:spPr>
          <a:xfrm>
            <a:off x="9452471" y="545149"/>
            <a:ext cx="468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39" name="Freeform 30"/>
          <p:cNvSpPr>
            <a:spLocks/>
          </p:cNvSpPr>
          <p:nvPr/>
        </p:nvSpPr>
        <p:spPr bwMode="auto">
          <a:xfrm>
            <a:off x="-522404" y="1"/>
            <a:ext cx="109285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0" name="Freeform 31"/>
          <p:cNvSpPr>
            <a:spLocks/>
          </p:cNvSpPr>
          <p:nvPr/>
        </p:nvSpPr>
        <p:spPr bwMode="auto">
          <a:xfrm>
            <a:off x="24021" y="1"/>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1" name="Freeform 32"/>
          <p:cNvSpPr>
            <a:spLocks/>
          </p:cNvSpPr>
          <p:nvPr/>
        </p:nvSpPr>
        <p:spPr bwMode="auto">
          <a:xfrm>
            <a:off x="1114517" y="1"/>
            <a:ext cx="109285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5" name="Freeform 33"/>
          <p:cNvSpPr>
            <a:spLocks/>
          </p:cNvSpPr>
          <p:nvPr/>
        </p:nvSpPr>
        <p:spPr bwMode="auto">
          <a:xfrm>
            <a:off x="1660942" y="1"/>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6" name="Freeform 34"/>
          <p:cNvSpPr>
            <a:spLocks/>
          </p:cNvSpPr>
          <p:nvPr/>
        </p:nvSpPr>
        <p:spPr bwMode="auto">
          <a:xfrm>
            <a:off x="2751439" y="1"/>
            <a:ext cx="1088141"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47" name="Freeform 35"/>
          <p:cNvSpPr>
            <a:spLocks/>
          </p:cNvSpPr>
          <p:nvPr/>
        </p:nvSpPr>
        <p:spPr bwMode="auto">
          <a:xfrm>
            <a:off x="3297865" y="1"/>
            <a:ext cx="1090496"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5" name="Freeform 39"/>
          <p:cNvSpPr>
            <a:spLocks/>
          </p:cNvSpPr>
          <p:nvPr/>
        </p:nvSpPr>
        <p:spPr bwMode="auto">
          <a:xfrm>
            <a:off x="-522403" y="981111"/>
            <a:ext cx="109285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6" name="Freeform 40"/>
          <p:cNvSpPr>
            <a:spLocks/>
          </p:cNvSpPr>
          <p:nvPr/>
        </p:nvSpPr>
        <p:spPr bwMode="auto">
          <a:xfrm>
            <a:off x="24021" y="978671"/>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7" name="Freeform 41"/>
          <p:cNvSpPr>
            <a:spLocks/>
          </p:cNvSpPr>
          <p:nvPr/>
        </p:nvSpPr>
        <p:spPr bwMode="auto">
          <a:xfrm>
            <a:off x="570448" y="981111"/>
            <a:ext cx="1090496"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8" name="Freeform 42"/>
          <p:cNvSpPr>
            <a:spLocks/>
          </p:cNvSpPr>
          <p:nvPr/>
        </p:nvSpPr>
        <p:spPr bwMode="auto">
          <a:xfrm>
            <a:off x="1114516" y="978671"/>
            <a:ext cx="109285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9" name="Freeform 43"/>
          <p:cNvSpPr>
            <a:spLocks/>
          </p:cNvSpPr>
          <p:nvPr/>
        </p:nvSpPr>
        <p:spPr bwMode="auto">
          <a:xfrm>
            <a:off x="1660943" y="981111"/>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4" name="Freeform 44"/>
          <p:cNvSpPr>
            <a:spLocks/>
          </p:cNvSpPr>
          <p:nvPr/>
        </p:nvSpPr>
        <p:spPr bwMode="auto">
          <a:xfrm>
            <a:off x="2207368" y="978671"/>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5" name="Freeform 45"/>
          <p:cNvSpPr>
            <a:spLocks/>
          </p:cNvSpPr>
          <p:nvPr/>
        </p:nvSpPr>
        <p:spPr bwMode="auto">
          <a:xfrm>
            <a:off x="3297865" y="978671"/>
            <a:ext cx="1090496"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9" name="Freeform 49"/>
          <p:cNvSpPr>
            <a:spLocks/>
          </p:cNvSpPr>
          <p:nvPr/>
        </p:nvSpPr>
        <p:spPr bwMode="auto">
          <a:xfrm>
            <a:off x="-522404" y="1957338"/>
            <a:ext cx="109285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3" name="Freeform 50"/>
          <p:cNvSpPr>
            <a:spLocks/>
          </p:cNvSpPr>
          <p:nvPr/>
        </p:nvSpPr>
        <p:spPr bwMode="auto">
          <a:xfrm>
            <a:off x="24021" y="1957338"/>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4" name="Freeform 51"/>
          <p:cNvSpPr>
            <a:spLocks/>
          </p:cNvSpPr>
          <p:nvPr/>
        </p:nvSpPr>
        <p:spPr bwMode="auto">
          <a:xfrm>
            <a:off x="570448" y="1957338"/>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5" name="Freeform 52"/>
          <p:cNvSpPr>
            <a:spLocks/>
          </p:cNvSpPr>
          <p:nvPr/>
        </p:nvSpPr>
        <p:spPr bwMode="auto">
          <a:xfrm>
            <a:off x="1660942" y="1957338"/>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6" name="Freeform 53"/>
          <p:cNvSpPr>
            <a:spLocks/>
          </p:cNvSpPr>
          <p:nvPr/>
        </p:nvSpPr>
        <p:spPr bwMode="auto">
          <a:xfrm>
            <a:off x="2207368" y="1957338"/>
            <a:ext cx="1090496"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7" name="Freeform 54"/>
          <p:cNvSpPr>
            <a:spLocks/>
          </p:cNvSpPr>
          <p:nvPr/>
        </p:nvSpPr>
        <p:spPr bwMode="auto">
          <a:xfrm>
            <a:off x="2751440" y="1957338"/>
            <a:ext cx="1088141"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8" name="Freeform 55"/>
          <p:cNvSpPr>
            <a:spLocks/>
          </p:cNvSpPr>
          <p:nvPr/>
        </p:nvSpPr>
        <p:spPr bwMode="auto">
          <a:xfrm>
            <a:off x="3297864" y="1957338"/>
            <a:ext cx="1090496"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3" name="Freeform 60"/>
          <p:cNvSpPr>
            <a:spLocks/>
          </p:cNvSpPr>
          <p:nvPr/>
        </p:nvSpPr>
        <p:spPr bwMode="auto">
          <a:xfrm>
            <a:off x="-522403" y="2936007"/>
            <a:ext cx="1092852"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4" name="Freeform 61"/>
          <p:cNvSpPr>
            <a:spLocks/>
          </p:cNvSpPr>
          <p:nvPr/>
        </p:nvSpPr>
        <p:spPr bwMode="auto">
          <a:xfrm>
            <a:off x="570448" y="2936007"/>
            <a:ext cx="1090496"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5" name="Freeform 62"/>
          <p:cNvSpPr>
            <a:spLocks/>
          </p:cNvSpPr>
          <p:nvPr/>
        </p:nvSpPr>
        <p:spPr bwMode="auto">
          <a:xfrm>
            <a:off x="1114517" y="2936007"/>
            <a:ext cx="1092852"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6" name="Freeform 63"/>
          <p:cNvSpPr>
            <a:spLocks/>
          </p:cNvSpPr>
          <p:nvPr/>
        </p:nvSpPr>
        <p:spPr bwMode="auto">
          <a:xfrm>
            <a:off x="2207369" y="2936007"/>
            <a:ext cx="1090496"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7" name="Freeform 64"/>
          <p:cNvSpPr>
            <a:spLocks/>
          </p:cNvSpPr>
          <p:nvPr/>
        </p:nvSpPr>
        <p:spPr bwMode="auto">
          <a:xfrm>
            <a:off x="2751440" y="2936007"/>
            <a:ext cx="1088141"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0" name="Freeform 67"/>
          <p:cNvSpPr>
            <a:spLocks/>
          </p:cNvSpPr>
          <p:nvPr/>
        </p:nvSpPr>
        <p:spPr bwMode="auto">
          <a:xfrm>
            <a:off x="-522403" y="3917114"/>
            <a:ext cx="1092852"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1" name="Freeform 68"/>
          <p:cNvSpPr>
            <a:spLocks/>
          </p:cNvSpPr>
          <p:nvPr/>
        </p:nvSpPr>
        <p:spPr bwMode="auto">
          <a:xfrm>
            <a:off x="24022" y="3917114"/>
            <a:ext cx="1090496"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2" name="Freeform 69"/>
          <p:cNvSpPr>
            <a:spLocks/>
          </p:cNvSpPr>
          <p:nvPr/>
        </p:nvSpPr>
        <p:spPr bwMode="auto">
          <a:xfrm>
            <a:off x="570448" y="3917114"/>
            <a:ext cx="1090496"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3" name="Freeform 70"/>
          <p:cNvSpPr>
            <a:spLocks/>
          </p:cNvSpPr>
          <p:nvPr/>
        </p:nvSpPr>
        <p:spPr bwMode="auto">
          <a:xfrm>
            <a:off x="1114517" y="3917114"/>
            <a:ext cx="1092852"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4" name="Freeform 71"/>
          <p:cNvSpPr>
            <a:spLocks/>
          </p:cNvSpPr>
          <p:nvPr/>
        </p:nvSpPr>
        <p:spPr bwMode="auto">
          <a:xfrm>
            <a:off x="1660943" y="3917114"/>
            <a:ext cx="1090496"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5" name="Freeform 72"/>
          <p:cNvSpPr>
            <a:spLocks/>
          </p:cNvSpPr>
          <p:nvPr/>
        </p:nvSpPr>
        <p:spPr bwMode="auto">
          <a:xfrm>
            <a:off x="2751440" y="3917114"/>
            <a:ext cx="1088141"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6" name="Freeform 73"/>
          <p:cNvSpPr>
            <a:spLocks/>
          </p:cNvSpPr>
          <p:nvPr/>
        </p:nvSpPr>
        <p:spPr bwMode="auto">
          <a:xfrm>
            <a:off x="3297865" y="3917114"/>
            <a:ext cx="1090496"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1" name="Freeform 78"/>
          <p:cNvSpPr>
            <a:spLocks/>
          </p:cNvSpPr>
          <p:nvPr/>
        </p:nvSpPr>
        <p:spPr bwMode="auto">
          <a:xfrm>
            <a:off x="24022" y="4900664"/>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2" name="Freeform 79"/>
          <p:cNvSpPr>
            <a:spLocks/>
          </p:cNvSpPr>
          <p:nvPr/>
        </p:nvSpPr>
        <p:spPr bwMode="auto">
          <a:xfrm>
            <a:off x="570448" y="4900664"/>
            <a:ext cx="1090496"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3" name="Freeform 80"/>
          <p:cNvSpPr>
            <a:spLocks/>
          </p:cNvSpPr>
          <p:nvPr/>
        </p:nvSpPr>
        <p:spPr bwMode="auto">
          <a:xfrm>
            <a:off x="1660943" y="4900664"/>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4" name="Freeform 81"/>
          <p:cNvSpPr>
            <a:spLocks/>
          </p:cNvSpPr>
          <p:nvPr/>
        </p:nvSpPr>
        <p:spPr bwMode="auto">
          <a:xfrm>
            <a:off x="2207369" y="4900664"/>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5" name="Freeform 82"/>
          <p:cNvSpPr>
            <a:spLocks/>
          </p:cNvSpPr>
          <p:nvPr/>
        </p:nvSpPr>
        <p:spPr bwMode="auto">
          <a:xfrm>
            <a:off x="2751440" y="4900664"/>
            <a:ext cx="1088141"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6" name="Freeform 83"/>
          <p:cNvSpPr>
            <a:spLocks/>
          </p:cNvSpPr>
          <p:nvPr/>
        </p:nvSpPr>
        <p:spPr bwMode="auto">
          <a:xfrm>
            <a:off x="3297865" y="4900664"/>
            <a:ext cx="1090496"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3" name="Freeform 90"/>
          <p:cNvSpPr>
            <a:spLocks/>
          </p:cNvSpPr>
          <p:nvPr/>
        </p:nvSpPr>
        <p:spPr bwMode="auto">
          <a:xfrm>
            <a:off x="1114517" y="5879333"/>
            <a:ext cx="109285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4" name="Freeform 91"/>
          <p:cNvSpPr>
            <a:spLocks/>
          </p:cNvSpPr>
          <p:nvPr/>
        </p:nvSpPr>
        <p:spPr bwMode="auto">
          <a:xfrm>
            <a:off x="1660943" y="5879333"/>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5" name="Freeform 92"/>
          <p:cNvSpPr>
            <a:spLocks/>
          </p:cNvSpPr>
          <p:nvPr/>
        </p:nvSpPr>
        <p:spPr bwMode="auto">
          <a:xfrm>
            <a:off x="2751440" y="5879333"/>
            <a:ext cx="1088141"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Tree>
    <p:extLst>
      <p:ext uri="{BB962C8B-B14F-4D97-AF65-F5344CB8AC3E}">
        <p14:creationId xmlns:p14="http://schemas.microsoft.com/office/powerpoint/2010/main" val="353288588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userDrawn="1">
            <p:ph type="sldNum" sz="quarter" idx="12"/>
          </p:nvPr>
        </p:nvSpPr>
        <p:spPr>
          <a:xfrm>
            <a:off x="9452471" y="545149"/>
            <a:ext cx="468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60" name="Freeform 30"/>
          <p:cNvSpPr>
            <a:spLocks/>
          </p:cNvSpPr>
          <p:nvPr userDrawn="1"/>
        </p:nvSpPr>
        <p:spPr bwMode="auto">
          <a:xfrm>
            <a:off x="-234543" y="1"/>
            <a:ext cx="109285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1" name="Freeform 31"/>
          <p:cNvSpPr>
            <a:spLocks/>
          </p:cNvSpPr>
          <p:nvPr userDrawn="1"/>
        </p:nvSpPr>
        <p:spPr bwMode="auto">
          <a:xfrm>
            <a:off x="311882" y="1"/>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2" name="Freeform 32"/>
          <p:cNvSpPr>
            <a:spLocks/>
          </p:cNvSpPr>
          <p:nvPr userDrawn="1"/>
        </p:nvSpPr>
        <p:spPr bwMode="auto">
          <a:xfrm>
            <a:off x="1402378" y="1"/>
            <a:ext cx="109285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3" name="Freeform 33"/>
          <p:cNvSpPr>
            <a:spLocks/>
          </p:cNvSpPr>
          <p:nvPr userDrawn="1"/>
        </p:nvSpPr>
        <p:spPr bwMode="auto">
          <a:xfrm>
            <a:off x="1948803" y="1"/>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34"/>
          <p:cNvSpPr>
            <a:spLocks/>
          </p:cNvSpPr>
          <p:nvPr userDrawn="1"/>
        </p:nvSpPr>
        <p:spPr bwMode="auto">
          <a:xfrm>
            <a:off x="3039300" y="1"/>
            <a:ext cx="1088141"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35"/>
          <p:cNvSpPr>
            <a:spLocks/>
          </p:cNvSpPr>
          <p:nvPr userDrawn="1"/>
        </p:nvSpPr>
        <p:spPr bwMode="auto">
          <a:xfrm>
            <a:off x="3585726" y="1"/>
            <a:ext cx="1090496"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39"/>
          <p:cNvSpPr>
            <a:spLocks/>
          </p:cNvSpPr>
          <p:nvPr userDrawn="1"/>
        </p:nvSpPr>
        <p:spPr bwMode="auto">
          <a:xfrm>
            <a:off x="-234542" y="981111"/>
            <a:ext cx="109285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40"/>
          <p:cNvSpPr>
            <a:spLocks/>
          </p:cNvSpPr>
          <p:nvPr userDrawn="1"/>
        </p:nvSpPr>
        <p:spPr bwMode="auto">
          <a:xfrm>
            <a:off x="311882" y="978671"/>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9" name="Freeform 41"/>
          <p:cNvSpPr>
            <a:spLocks/>
          </p:cNvSpPr>
          <p:nvPr userDrawn="1"/>
        </p:nvSpPr>
        <p:spPr bwMode="auto">
          <a:xfrm>
            <a:off x="858309" y="981111"/>
            <a:ext cx="1090496"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0" name="Freeform 42"/>
          <p:cNvSpPr>
            <a:spLocks/>
          </p:cNvSpPr>
          <p:nvPr userDrawn="1"/>
        </p:nvSpPr>
        <p:spPr bwMode="auto">
          <a:xfrm>
            <a:off x="1402377" y="978671"/>
            <a:ext cx="109285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8" name="Freeform 43"/>
          <p:cNvSpPr>
            <a:spLocks/>
          </p:cNvSpPr>
          <p:nvPr userDrawn="1"/>
        </p:nvSpPr>
        <p:spPr bwMode="auto">
          <a:xfrm>
            <a:off x="1948804" y="981111"/>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7" name="Freeform 44"/>
          <p:cNvSpPr>
            <a:spLocks/>
          </p:cNvSpPr>
          <p:nvPr userDrawn="1"/>
        </p:nvSpPr>
        <p:spPr bwMode="auto">
          <a:xfrm>
            <a:off x="2495229" y="978671"/>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8" name="Freeform 45"/>
          <p:cNvSpPr>
            <a:spLocks/>
          </p:cNvSpPr>
          <p:nvPr userDrawn="1"/>
        </p:nvSpPr>
        <p:spPr bwMode="auto">
          <a:xfrm>
            <a:off x="3585726" y="978671"/>
            <a:ext cx="1090496"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7" name="Freeform 49"/>
          <p:cNvSpPr>
            <a:spLocks/>
          </p:cNvSpPr>
          <p:nvPr userDrawn="1"/>
        </p:nvSpPr>
        <p:spPr bwMode="auto">
          <a:xfrm>
            <a:off x="-234543" y="1957338"/>
            <a:ext cx="109285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8" name="Freeform 50"/>
          <p:cNvSpPr>
            <a:spLocks/>
          </p:cNvSpPr>
          <p:nvPr userDrawn="1"/>
        </p:nvSpPr>
        <p:spPr bwMode="auto">
          <a:xfrm>
            <a:off x="311882" y="1957338"/>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6" name="Freeform 51"/>
          <p:cNvSpPr>
            <a:spLocks/>
          </p:cNvSpPr>
          <p:nvPr userDrawn="1"/>
        </p:nvSpPr>
        <p:spPr bwMode="auto">
          <a:xfrm>
            <a:off x="858309" y="1957338"/>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7" name="Freeform 52"/>
          <p:cNvSpPr>
            <a:spLocks/>
          </p:cNvSpPr>
          <p:nvPr userDrawn="1"/>
        </p:nvSpPr>
        <p:spPr bwMode="auto">
          <a:xfrm>
            <a:off x="1948803" y="1957338"/>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8" name="Freeform 53"/>
          <p:cNvSpPr>
            <a:spLocks/>
          </p:cNvSpPr>
          <p:nvPr userDrawn="1"/>
        </p:nvSpPr>
        <p:spPr bwMode="auto">
          <a:xfrm>
            <a:off x="2495229" y="1957338"/>
            <a:ext cx="1090496"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9" name="Freeform 54"/>
          <p:cNvSpPr>
            <a:spLocks/>
          </p:cNvSpPr>
          <p:nvPr userDrawn="1"/>
        </p:nvSpPr>
        <p:spPr bwMode="auto">
          <a:xfrm>
            <a:off x="3039302" y="1957338"/>
            <a:ext cx="1088141"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0" name="Freeform 55"/>
          <p:cNvSpPr>
            <a:spLocks/>
          </p:cNvSpPr>
          <p:nvPr userDrawn="1"/>
        </p:nvSpPr>
        <p:spPr bwMode="auto">
          <a:xfrm>
            <a:off x="3585725" y="1957338"/>
            <a:ext cx="1090496"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1" name="Freeform 60"/>
          <p:cNvSpPr>
            <a:spLocks/>
          </p:cNvSpPr>
          <p:nvPr userDrawn="1"/>
        </p:nvSpPr>
        <p:spPr bwMode="auto">
          <a:xfrm>
            <a:off x="-234542" y="2936007"/>
            <a:ext cx="1092852"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2" name="Freeform 61"/>
          <p:cNvSpPr>
            <a:spLocks/>
          </p:cNvSpPr>
          <p:nvPr userDrawn="1"/>
        </p:nvSpPr>
        <p:spPr bwMode="auto">
          <a:xfrm>
            <a:off x="858309" y="2936007"/>
            <a:ext cx="1090496"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3" name="Freeform 62"/>
          <p:cNvSpPr>
            <a:spLocks/>
          </p:cNvSpPr>
          <p:nvPr userDrawn="1"/>
        </p:nvSpPr>
        <p:spPr bwMode="auto">
          <a:xfrm>
            <a:off x="1402378" y="2936007"/>
            <a:ext cx="1092852"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4" name="Freeform 63"/>
          <p:cNvSpPr>
            <a:spLocks/>
          </p:cNvSpPr>
          <p:nvPr userDrawn="1"/>
        </p:nvSpPr>
        <p:spPr bwMode="auto">
          <a:xfrm>
            <a:off x="2495230" y="2936007"/>
            <a:ext cx="1090496"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5" name="Freeform 64"/>
          <p:cNvSpPr>
            <a:spLocks/>
          </p:cNvSpPr>
          <p:nvPr userDrawn="1"/>
        </p:nvSpPr>
        <p:spPr bwMode="auto">
          <a:xfrm>
            <a:off x="3039302" y="2936007"/>
            <a:ext cx="1088141"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6" name="Freeform 67"/>
          <p:cNvSpPr>
            <a:spLocks/>
          </p:cNvSpPr>
          <p:nvPr userDrawn="1"/>
        </p:nvSpPr>
        <p:spPr bwMode="auto">
          <a:xfrm>
            <a:off x="-234542" y="3917114"/>
            <a:ext cx="1092852"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7" name="Freeform 68"/>
          <p:cNvSpPr>
            <a:spLocks/>
          </p:cNvSpPr>
          <p:nvPr userDrawn="1"/>
        </p:nvSpPr>
        <p:spPr bwMode="auto">
          <a:xfrm>
            <a:off x="311883" y="3917114"/>
            <a:ext cx="1090496"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8" name="Freeform 69"/>
          <p:cNvSpPr>
            <a:spLocks/>
          </p:cNvSpPr>
          <p:nvPr userDrawn="1"/>
        </p:nvSpPr>
        <p:spPr bwMode="auto">
          <a:xfrm>
            <a:off x="858309" y="3917114"/>
            <a:ext cx="1090496"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9" name="Freeform 70"/>
          <p:cNvSpPr>
            <a:spLocks/>
          </p:cNvSpPr>
          <p:nvPr userDrawn="1"/>
        </p:nvSpPr>
        <p:spPr bwMode="auto">
          <a:xfrm>
            <a:off x="1402378" y="3917114"/>
            <a:ext cx="1092852"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0" name="Freeform 71"/>
          <p:cNvSpPr>
            <a:spLocks/>
          </p:cNvSpPr>
          <p:nvPr userDrawn="1"/>
        </p:nvSpPr>
        <p:spPr bwMode="auto">
          <a:xfrm>
            <a:off x="1948804" y="3917114"/>
            <a:ext cx="1090496"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1" name="Freeform 72"/>
          <p:cNvSpPr>
            <a:spLocks/>
          </p:cNvSpPr>
          <p:nvPr userDrawn="1"/>
        </p:nvSpPr>
        <p:spPr bwMode="auto">
          <a:xfrm>
            <a:off x="3039302" y="3917114"/>
            <a:ext cx="1088141"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2" name="Freeform 73"/>
          <p:cNvSpPr>
            <a:spLocks/>
          </p:cNvSpPr>
          <p:nvPr userDrawn="1"/>
        </p:nvSpPr>
        <p:spPr bwMode="auto">
          <a:xfrm>
            <a:off x="3585726" y="3917114"/>
            <a:ext cx="1090496"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3" name="Freeform 78"/>
          <p:cNvSpPr>
            <a:spLocks/>
          </p:cNvSpPr>
          <p:nvPr userDrawn="1"/>
        </p:nvSpPr>
        <p:spPr bwMode="auto">
          <a:xfrm>
            <a:off x="311883" y="4900664"/>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4" name="Freeform 79"/>
          <p:cNvSpPr>
            <a:spLocks/>
          </p:cNvSpPr>
          <p:nvPr userDrawn="1"/>
        </p:nvSpPr>
        <p:spPr bwMode="auto">
          <a:xfrm>
            <a:off x="858309" y="4900664"/>
            <a:ext cx="1090496"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5" name="Freeform 80"/>
          <p:cNvSpPr>
            <a:spLocks/>
          </p:cNvSpPr>
          <p:nvPr userDrawn="1"/>
        </p:nvSpPr>
        <p:spPr bwMode="auto">
          <a:xfrm>
            <a:off x="1948804" y="4900664"/>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6" name="Freeform 81"/>
          <p:cNvSpPr>
            <a:spLocks/>
          </p:cNvSpPr>
          <p:nvPr userDrawn="1"/>
        </p:nvSpPr>
        <p:spPr bwMode="auto">
          <a:xfrm>
            <a:off x="2495230" y="4900664"/>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7" name="Freeform 82"/>
          <p:cNvSpPr>
            <a:spLocks/>
          </p:cNvSpPr>
          <p:nvPr userDrawn="1"/>
        </p:nvSpPr>
        <p:spPr bwMode="auto">
          <a:xfrm>
            <a:off x="3039302" y="4900664"/>
            <a:ext cx="1088141"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8" name="Freeform 83"/>
          <p:cNvSpPr>
            <a:spLocks/>
          </p:cNvSpPr>
          <p:nvPr userDrawn="1"/>
        </p:nvSpPr>
        <p:spPr bwMode="auto">
          <a:xfrm>
            <a:off x="3585726" y="4900664"/>
            <a:ext cx="1090496"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1" name="Freeform 89"/>
          <p:cNvSpPr>
            <a:spLocks/>
          </p:cNvSpPr>
          <p:nvPr userDrawn="1"/>
        </p:nvSpPr>
        <p:spPr bwMode="auto">
          <a:xfrm>
            <a:off x="858309" y="5879333"/>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2" name="Freeform 90"/>
          <p:cNvSpPr>
            <a:spLocks/>
          </p:cNvSpPr>
          <p:nvPr userDrawn="1"/>
        </p:nvSpPr>
        <p:spPr bwMode="auto">
          <a:xfrm>
            <a:off x="1402378" y="5879333"/>
            <a:ext cx="109285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3" name="Freeform 91"/>
          <p:cNvSpPr>
            <a:spLocks/>
          </p:cNvSpPr>
          <p:nvPr userDrawn="1"/>
        </p:nvSpPr>
        <p:spPr bwMode="auto">
          <a:xfrm>
            <a:off x="1948804" y="5879333"/>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4" name="Freeform 92"/>
          <p:cNvSpPr>
            <a:spLocks/>
          </p:cNvSpPr>
          <p:nvPr userDrawn="1"/>
        </p:nvSpPr>
        <p:spPr bwMode="auto">
          <a:xfrm>
            <a:off x="3039302" y="5879333"/>
            <a:ext cx="1088141"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Tree>
    <p:extLst>
      <p:ext uri="{BB962C8B-B14F-4D97-AF65-F5344CB8AC3E}">
        <p14:creationId xmlns:p14="http://schemas.microsoft.com/office/powerpoint/2010/main" val="309487784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userDrawn="1">
            <p:ph type="sldNum" sz="quarter" idx="12"/>
          </p:nvPr>
        </p:nvSpPr>
        <p:spPr>
          <a:xfrm>
            <a:off x="9452471" y="545149"/>
            <a:ext cx="468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60" name="Freeform 30"/>
          <p:cNvSpPr>
            <a:spLocks/>
          </p:cNvSpPr>
          <p:nvPr userDrawn="1"/>
        </p:nvSpPr>
        <p:spPr bwMode="auto">
          <a:xfrm>
            <a:off x="-302275" y="1"/>
            <a:ext cx="109285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1" name="Freeform 31"/>
          <p:cNvSpPr>
            <a:spLocks/>
          </p:cNvSpPr>
          <p:nvPr userDrawn="1"/>
        </p:nvSpPr>
        <p:spPr bwMode="auto">
          <a:xfrm>
            <a:off x="244150" y="1"/>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2" name="Freeform 32"/>
          <p:cNvSpPr>
            <a:spLocks/>
          </p:cNvSpPr>
          <p:nvPr userDrawn="1"/>
        </p:nvSpPr>
        <p:spPr bwMode="auto">
          <a:xfrm>
            <a:off x="1334646" y="1"/>
            <a:ext cx="109285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3" name="Freeform 33"/>
          <p:cNvSpPr>
            <a:spLocks/>
          </p:cNvSpPr>
          <p:nvPr userDrawn="1"/>
        </p:nvSpPr>
        <p:spPr bwMode="auto">
          <a:xfrm>
            <a:off x="1881071" y="1"/>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34"/>
          <p:cNvSpPr>
            <a:spLocks/>
          </p:cNvSpPr>
          <p:nvPr userDrawn="1"/>
        </p:nvSpPr>
        <p:spPr bwMode="auto">
          <a:xfrm>
            <a:off x="2971568" y="1"/>
            <a:ext cx="1088141"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35"/>
          <p:cNvSpPr>
            <a:spLocks/>
          </p:cNvSpPr>
          <p:nvPr userDrawn="1"/>
        </p:nvSpPr>
        <p:spPr bwMode="auto">
          <a:xfrm>
            <a:off x="3517994" y="1"/>
            <a:ext cx="1090496"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39"/>
          <p:cNvSpPr>
            <a:spLocks/>
          </p:cNvSpPr>
          <p:nvPr userDrawn="1"/>
        </p:nvSpPr>
        <p:spPr bwMode="auto">
          <a:xfrm>
            <a:off x="-302274" y="981111"/>
            <a:ext cx="109285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40"/>
          <p:cNvSpPr>
            <a:spLocks/>
          </p:cNvSpPr>
          <p:nvPr userDrawn="1"/>
        </p:nvSpPr>
        <p:spPr bwMode="auto">
          <a:xfrm>
            <a:off x="244150" y="978671"/>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9" name="Freeform 41"/>
          <p:cNvSpPr>
            <a:spLocks/>
          </p:cNvSpPr>
          <p:nvPr userDrawn="1"/>
        </p:nvSpPr>
        <p:spPr bwMode="auto">
          <a:xfrm>
            <a:off x="790577" y="981111"/>
            <a:ext cx="1090496"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0" name="Freeform 42"/>
          <p:cNvSpPr>
            <a:spLocks/>
          </p:cNvSpPr>
          <p:nvPr userDrawn="1"/>
        </p:nvSpPr>
        <p:spPr bwMode="auto">
          <a:xfrm>
            <a:off x="1334645" y="978671"/>
            <a:ext cx="109285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8" name="Freeform 43"/>
          <p:cNvSpPr>
            <a:spLocks/>
          </p:cNvSpPr>
          <p:nvPr userDrawn="1"/>
        </p:nvSpPr>
        <p:spPr bwMode="auto">
          <a:xfrm>
            <a:off x="1881072" y="981111"/>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7" name="Freeform 44"/>
          <p:cNvSpPr>
            <a:spLocks/>
          </p:cNvSpPr>
          <p:nvPr userDrawn="1"/>
        </p:nvSpPr>
        <p:spPr bwMode="auto">
          <a:xfrm>
            <a:off x="2427497" y="978671"/>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8" name="Freeform 45"/>
          <p:cNvSpPr>
            <a:spLocks/>
          </p:cNvSpPr>
          <p:nvPr userDrawn="1"/>
        </p:nvSpPr>
        <p:spPr bwMode="auto">
          <a:xfrm>
            <a:off x="3517994" y="978671"/>
            <a:ext cx="1090496"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7" name="Freeform 49"/>
          <p:cNvSpPr>
            <a:spLocks/>
          </p:cNvSpPr>
          <p:nvPr userDrawn="1"/>
        </p:nvSpPr>
        <p:spPr bwMode="auto">
          <a:xfrm>
            <a:off x="-302275" y="1957338"/>
            <a:ext cx="109285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8" name="Freeform 50"/>
          <p:cNvSpPr>
            <a:spLocks/>
          </p:cNvSpPr>
          <p:nvPr userDrawn="1"/>
        </p:nvSpPr>
        <p:spPr bwMode="auto">
          <a:xfrm>
            <a:off x="244150" y="1957338"/>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6" name="Freeform 51"/>
          <p:cNvSpPr>
            <a:spLocks/>
          </p:cNvSpPr>
          <p:nvPr userDrawn="1"/>
        </p:nvSpPr>
        <p:spPr bwMode="auto">
          <a:xfrm>
            <a:off x="790577" y="1957338"/>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7" name="Freeform 52"/>
          <p:cNvSpPr>
            <a:spLocks/>
          </p:cNvSpPr>
          <p:nvPr userDrawn="1"/>
        </p:nvSpPr>
        <p:spPr bwMode="auto">
          <a:xfrm>
            <a:off x="1881071" y="1957338"/>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8" name="Freeform 53"/>
          <p:cNvSpPr>
            <a:spLocks/>
          </p:cNvSpPr>
          <p:nvPr userDrawn="1"/>
        </p:nvSpPr>
        <p:spPr bwMode="auto">
          <a:xfrm>
            <a:off x="2427497" y="1957338"/>
            <a:ext cx="1090496"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9" name="Freeform 54"/>
          <p:cNvSpPr>
            <a:spLocks/>
          </p:cNvSpPr>
          <p:nvPr userDrawn="1"/>
        </p:nvSpPr>
        <p:spPr bwMode="auto">
          <a:xfrm>
            <a:off x="2971569" y="1957338"/>
            <a:ext cx="1088141"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0" name="Freeform 55"/>
          <p:cNvSpPr>
            <a:spLocks/>
          </p:cNvSpPr>
          <p:nvPr userDrawn="1"/>
        </p:nvSpPr>
        <p:spPr bwMode="auto">
          <a:xfrm>
            <a:off x="3517993" y="1957338"/>
            <a:ext cx="1090496"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1" name="Freeform 60"/>
          <p:cNvSpPr>
            <a:spLocks/>
          </p:cNvSpPr>
          <p:nvPr userDrawn="1"/>
        </p:nvSpPr>
        <p:spPr bwMode="auto">
          <a:xfrm>
            <a:off x="-302274" y="2936007"/>
            <a:ext cx="1092852"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2" name="Freeform 61"/>
          <p:cNvSpPr>
            <a:spLocks/>
          </p:cNvSpPr>
          <p:nvPr userDrawn="1"/>
        </p:nvSpPr>
        <p:spPr bwMode="auto">
          <a:xfrm>
            <a:off x="790577" y="2936007"/>
            <a:ext cx="1090496"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3" name="Freeform 62"/>
          <p:cNvSpPr>
            <a:spLocks/>
          </p:cNvSpPr>
          <p:nvPr userDrawn="1"/>
        </p:nvSpPr>
        <p:spPr bwMode="auto">
          <a:xfrm>
            <a:off x="1334646" y="2936007"/>
            <a:ext cx="1092852"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4" name="Freeform 63"/>
          <p:cNvSpPr>
            <a:spLocks/>
          </p:cNvSpPr>
          <p:nvPr userDrawn="1"/>
        </p:nvSpPr>
        <p:spPr bwMode="auto">
          <a:xfrm>
            <a:off x="2427498" y="2936007"/>
            <a:ext cx="1090496"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5" name="Freeform 64"/>
          <p:cNvSpPr>
            <a:spLocks/>
          </p:cNvSpPr>
          <p:nvPr userDrawn="1"/>
        </p:nvSpPr>
        <p:spPr bwMode="auto">
          <a:xfrm>
            <a:off x="2971569" y="2936007"/>
            <a:ext cx="1088141"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6" name="Freeform 67"/>
          <p:cNvSpPr>
            <a:spLocks/>
          </p:cNvSpPr>
          <p:nvPr userDrawn="1"/>
        </p:nvSpPr>
        <p:spPr bwMode="auto">
          <a:xfrm>
            <a:off x="-302274" y="3917114"/>
            <a:ext cx="1092852"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7" name="Freeform 68"/>
          <p:cNvSpPr>
            <a:spLocks/>
          </p:cNvSpPr>
          <p:nvPr userDrawn="1"/>
        </p:nvSpPr>
        <p:spPr bwMode="auto">
          <a:xfrm>
            <a:off x="244151" y="3917114"/>
            <a:ext cx="1090496"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8" name="Freeform 69"/>
          <p:cNvSpPr>
            <a:spLocks/>
          </p:cNvSpPr>
          <p:nvPr userDrawn="1"/>
        </p:nvSpPr>
        <p:spPr bwMode="auto">
          <a:xfrm>
            <a:off x="790577" y="3917114"/>
            <a:ext cx="1090496"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9" name="Freeform 70"/>
          <p:cNvSpPr>
            <a:spLocks/>
          </p:cNvSpPr>
          <p:nvPr userDrawn="1"/>
        </p:nvSpPr>
        <p:spPr bwMode="auto">
          <a:xfrm>
            <a:off x="1334646" y="3917114"/>
            <a:ext cx="1092852"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0" name="Freeform 71"/>
          <p:cNvSpPr>
            <a:spLocks/>
          </p:cNvSpPr>
          <p:nvPr userDrawn="1"/>
        </p:nvSpPr>
        <p:spPr bwMode="auto">
          <a:xfrm>
            <a:off x="1881072" y="3917114"/>
            <a:ext cx="1090496"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1" name="Freeform 72"/>
          <p:cNvSpPr>
            <a:spLocks/>
          </p:cNvSpPr>
          <p:nvPr userDrawn="1"/>
        </p:nvSpPr>
        <p:spPr bwMode="auto">
          <a:xfrm>
            <a:off x="2971569" y="3917114"/>
            <a:ext cx="1088141"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2" name="Freeform 73"/>
          <p:cNvSpPr>
            <a:spLocks/>
          </p:cNvSpPr>
          <p:nvPr userDrawn="1"/>
        </p:nvSpPr>
        <p:spPr bwMode="auto">
          <a:xfrm>
            <a:off x="3517994" y="3917114"/>
            <a:ext cx="1090496"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3" name="Freeform 78"/>
          <p:cNvSpPr>
            <a:spLocks/>
          </p:cNvSpPr>
          <p:nvPr userDrawn="1"/>
        </p:nvSpPr>
        <p:spPr bwMode="auto">
          <a:xfrm>
            <a:off x="244151" y="4900664"/>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4" name="Freeform 79"/>
          <p:cNvSpPr>
            <a:spLocks/>
          </p:cNvSpPr>
          <p:nvPr userDrawn="1"/>
        </p:nvSpPr>
        <p:spPr bwMode="auto">
          <a:xfrm>
            <a:off x="790577" y="4900664"/>
            <a:ext cx="1090496"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5" name="Freeform 80"/>
          <p:cNvSpPr>
            <a:spLocks/>
          </p:cNvSpPr>
          <p:nvPr userDrawn="1"/>
        </p:nvSpPr>
        <p:spPr bwMode="auto">
          <a:xfrm>
            <a:off x="1881072" y="4900664"/>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6" name="Freeform 81"/>
          <p:cNvSpPr>
            <a:spLocks/>
          </p:cNvSpPr>
          <p:nvPr userDrawn="1"/>
        </p:nvSpPr>
        <p:spPr bwMode="auto">
          <a:xfrm>
            <a:off x="2427498" y="4900664"/>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7" name="Freeform 82"/>
          <p:cNvSpPr>
            <a:spLocks/>
          </p:cNvSpPr>
          <p:nvPr userDrawn="1"/>
        </p:nvSpPr>
        <p:spPr bwMode="auto">
          <a:xfrm>
            <a:off x="2971569" y="4900664"/>
            <a:ext cx="1088141"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8" name="Freeform 83"/>
          <p:cNvSpPr>
            <a:spLocks/>
          </p:cNvSpPr>
          <p:nvPr userDrawn="1"/>
        </p:nvSpPr>
        <p:spPr bwMode="auto">
          <a:xfrm>
            <a:off x="3517994" y="4900664"/>
            <a:ext cx="1090496"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1" name="Freeform 89"/>
          <p:cNvSpPr>
            <a:spLocks/>
          </p:cNvSpPr>
          <p:nvPr userDrawn="1"/>
        </p:nvSpPr>
        <p:spPr bwMode="auto">
          <a:xfrm>
            <a:off x="790577" y="5879333"/>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2" name="Freeform 90"/>
          <p:cNvSpPr>
            <a:spLocks/>
          </p:cNvSpPr>
          <p:nvPr userDrawn="1"/>
        </p:nvSpPr>
        <p:spPr bwMode="auto">
          <a:xfrm>
            <a:off x="1334646" y="5879333"/>
            <a:ext cx="109285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3" name="Freeform 91"/>
          <p:cNvSpPr>
            <a:spLocks/>
          </p:cNvSpPr>
          <p:nvPr userDrawn="1"/>
        </p:nvSpPr>
        <p:spPr bwMode="auto">
          <a:xfrm>
            <a:off x="1881072" y="5879333"/>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4" name="Freeform 92"/>
          <p:cNvSpPr>
            <a:spLocks/>
          </p:cNvSpPr>
          <p:nvPr userDrawn="1"/>
        </p:nvSpPr>
        <p:spPr bwMode="auto">
          <a:xfrm>
            <a:off x="2971569" y="5879333"/>
            <a:ext cx="1088141"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Tree>
    <p:extLst>
      <p:ext uri="{BB962C8B-B14F-4D97-AF65-F5344CB8AC3E}">
        <p14:creationId xmlns:p14="http://schemas.microsoft.com/office/powerpoint/2010/main" val="67217402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userDrawn="1">
            <p:ph type="sldNum" sz="quarter" idx="12"/>
          </p:nvPr>
        </p:nvSpPr>
        <p:spPr>
          <a:xfrm>
            <a:off x="9439771" y="545149"/>
            <a:ext cx="396000"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
        <p:nvSpPr>
          <p:cNvPr id="61" name="Freeform 30"/>
          <p:cNvSpPr>
            <a:spLocks/>
          </p:cNvSpPr>
          <p:nvPr userDrawn="1"/>
        </p:nvSpPr>
        <p:spPr bwMode="auto">
          <a:xfrm>
            <a:off x="-302275" y="1"/>
            <a:ext cx="109285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2" name="Freeform 31"/>
          <p:cNvSpPr>
            <a:spLocks/>
          </p:cNvSpPr>
          <p:nvPr userDrawn="1"/>
        </p:nvSpPr>
        <p:spPr bwMode="auto">
          <a:xfrm>
            <a:off x="244150" y="1"/>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3" name="Freeform 32"/>
          <p:cNvSpPr>
            <a:spLocks/>
          </p:cNvSpPr>
          <p:nvPr userDrawn="1"/>
        </p:nvSpPr>
        <p:spPr bwMode="auto">
          <a:xfrm>
            <a:off x="1334646" y="1"/>
            <a:ext cx="109285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33"/>
          <p:cNvSpPr>
            <a:spLocks/>
          </p:cNvSpPr>
          <p:nvPr userDrawn="1"/>
        </p:nvSpPr>
        <p:spPr bwMode="auto">
          <a:xfrm>
            <a:off x="1881071" y="1"/>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34"/>
          <p:cNvSpPr>
            <a:spLocks/>
          </p:cNvSpPr>
          <p:nvPr userDrawn="1"/>
        </p:nvSpPr>
        <p:spPr bwMode="auto">
          <a:xfrm>
            <a:off x="2971568" y="1"/>
            <a:ext cx="1088141"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35"/>
          <p:cNvSpPr>
            <a:spLocks/>
          </p:cNvSpPr>
          <p:nvPr userDrawn="1"/>
        </p:nvSpPr>
        <p:spPr bwMode="auto">
          <a:xfrm>
            <a:off x="3517994" y="1"/>
            <a:ext cx="1090496"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39"/>
          <p:cNvSpPr>
            <a:spLocks/>
          </p:cNvSpPr>
          <p:nvPr userDrawn="1"/>
        </p:nvSpPr>
        <p:spPr bwMode="auto">
          <a:xfrm>
            <a:off x="-302274" y="981111"/>
            <a:ext cx="109285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9" name="Freeform 40"/>
          <p:cNvSpPr>
            <a:spLocks/>
          </p:cNvSpPr>
          <p:nvPr userDrawn="1"/>
        </p:nvSpPr>
        <p:spPr bwMode="auto">
          <a:xfrm>
            <a:off x="244150" y="978671"/>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0" name="Freeform 41"/>
          <p:cNvSpPr>
            <a:spLocks/>
          </p:cNvSpPr>
          <p:nvPr userDrawn="1"/>
        </p:nvSpPr>
        <p:spPr bwMode="auto">
          <a:xfrm>
            <a:off x="790577" y="981111"/>
            <a:ext cx="1090496"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8" name="Freeform 42"/>
          <p:cNvSpPr>
            <a:spLocks/>
          </p:cNvSpPr>
          <p:nvPr userDrawn="1"/>
        </p:nvSpPr>
        <p:spPr bwMode="auto">
          <a:xfrm>
            <a:off x="1334645" y="978671"/>
            <a:ext cx="109285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7" name="Freeform 43"/>
          <p:cNvSpPr>
            <a:spLocks/>
          </p:cNvSpPr>
          <p:nvPr userDrawn="1"/>
        </p:nvSpPr>
        <p:spPr bwMode="auto">
          <a:xfrm>
            <a:off x="1881072" y="981111"/>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8" name="Freeform 44"/>
          <p:cNvSpPr>
            <a:spLocks/>
          </p:cNvSpPr>
          <p:nvPr userDrawn="1"/>
        </p:nvSpPr>
        <p:spPr bwMode="auto">
          <a:xfrm>
            <a:off x="2427497" y="978671"/>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7" name="Freeform 45"/>
          <p:cNvSpPr>
            <a:spLocks/>
          </p:cNvSpPr>
          <p:nvPr userDrawn="1"/>
        </p:nvSpPr>
        <p:spPr bwMode="auto">
          <a:xfrm>
            <a:off x="3517994" y="978671"/>
            <a:ext cx="1090496"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8" name="Freeform 49"/>
          <p:cNvSpPr>
            <a:spLocks/>
          </p:cNvSpPr>
          <p:nvPr userDrawn="1"/>
        </p:nvSpPr>
        <p:spPr bwMode="auto">
          <a:xfrm>
            <a:off x="-302275" y="1957338"/>
            <a:ext cx="109285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6" name="Freeform 50"/>
          <p:cNvSpPr>
            <a:spLocks/>
          </p:cNvSpPr>
          <p:nvPr userDrawn="1"/>
        </p:nvSpPr>
        <p:spPr bwMode="auto">
          <a:xfrm>
            <a:off x="244150" y="1957338"/>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7" name="Freeform 51"/>
          <p:cNvSpPr>
            <a:spLocks/>
          </p:cNvSpPr>
          <p:nvPr userDrawn="1"/>
        </p:nvSpPr>
        <p:spPr bwMode="auto">
          <a:xfrm>
            <a:off x="790577" y="1957338"/>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8" name="Freeform 52"/>
          <p:cNvSpPr>
            <a:spLocks/>
          </p:cNvSpPr>
          <p:nvPr userDrawn="1"/>
        </p:nvSpPr>
        <p:spPr bwMode="auto">
          <a:xfrm>
            <a:off x="1881071" y="1957338"/>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9" name="Freeform 53"/>
          <p:cNvSpPr>
            <a:spLocks/>
          </p:cNvSpPr>
          <p:nvPr userDrawn="1"/>
        </p:nvSpPr>
        <p:spPr bwMode="auto">
          <a:xfrm>
            <a:off x="2427497" y="1957338"/>
            <a:ext cx="1090496"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0" name="Freeform 54"/>
          <p:cNvSpPr>
            <a:spLocks/>
          </p:cNvSpPr>
          <p:nvPr userDrawn="1"/>
        </p:nvSpPr>
        <p:spPr bwMode="auto">
          <a:xfrm>
            <a:off x="2971569" y="1957338"/>
            <a:ext cx="1088141"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1" name="Freeform 55"/>
          <p:cNvSpPr>
            <a:spLocks/>
          </p:cNvSpPr>
          <p:nvPr userDrawn="1"/>
        </p:nvSpPr>
        <p:spPr bwMode="auto">
          <a:xfrm>
            <a:off x="3517993" y="1957338"/>
            <a:ext cx="1090496"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2" name="Freeform 60"/>
          <p:cNvSpPr>
            <a:spLocks/>
          </p:cNvSpPr>
          <p:nvPr userDrawn="1"/>
        </p:nvSpPr>
        <p:spPr bwMode="auto">
          <a:xfrm>
            <a:off x="-302274" y="2936007"/>
            <a:ext cx="1092852"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3" name="Freeform 61"/>
          <p:cNvSpPr>
            <a:spLocks/>
          </p:cNvSpPr>
          <p:nvPr userDrawn="1"/>
        </p:nvSpPr>
        <p:spPr bwMode="auto">
          <a:xfrm>
            <a:off x="790577" y="2936007"/>
            <a:ext cx="1090496"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4" name="Freeform 62"/>
          <p:cNvSpPr>
            <a:spLocks/>
          </p:cNvSpPr>
          <p:nvPr userDrawn="1"/>
        </p:nvSpPr>
        <p:spPr bwMode="auto">
          <a:xfrm>
            <a:off x="1334646" y="2936007"/>
            <a:ext cx="1092852"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5" name="Freeform 63"/>
          <p:cNvSpPr>
            <a:spLocks/>
          </p:cNvSpPr>
          <p:nvPr userDrawn="1"/>
        </p:nvSpPr>
        <p:spPr bwMode="auto">
          <a:xfrm>
            <a:off x="2427498" y="2936007"/>
            <a:ext cx="1090496"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6" name="Freeform 64"/>
          <p:cNvSpPr>
            <a:spLocks/>
          </p:cNvSpPr>
          <p:nvPr userDrawn="1"/>
        </p:nvSpPr>
        <p:spPr bwMode="auto">
          <a:xfrm>
            <a:off x="2971569" y="2936007"/>
            <a:ext cx="1088141"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7" name="Freeform 67"/>
          <p:cNvSpPr>
            <a:spLocks/>
          </p:cNvSpPr>
          <p:nvPr userDrawn="1"/>
        </p:nvSpPr>
        <p:spPr bwMode="auto">
          <a:xfrm>
            <a:off x="-302274" y="3917114"/>
            <a:ext cx="1092852"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8" name="Freeform 68"/>
          <p:cNvSpPr>
            <a:spLocks/>
          </p:cNvSpPr>
          <p:nvPr userDrawn="1"/>
        </p:nvSpPr>
        <p:spPr bwMode="auto">
          <a:xfrm>
            <a:off x="244151" y="3917114"/>
            <a:ext cx="1090496"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9" name="Freeform 69"/>
          <p:cNvSpPr>
            <a:spLocks/>
          </p:cNvSpPr>
          <p:nvPr userDrawn="1"/>
        </p:nvSpPr>
        <p:spPr bwMode="auto">
          <a:xfrm>
            <a:off x="790577" y="3917114"/>
            <a:ext cx="1090496"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0" name="Freeform 70"/>
          <p:cNvSpPr>
            <a:spLocks/>
          </p:cNvSpPr>
          <p:nvPr userDrawn="1"/>
        </p:nvSpPr>
        <p:spPr bwMode="auto">
          <a:xfrm>
            <a:off x="1334646" y="3917114"/>
            <a:ext cx="1092852"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1" name="Freeform 71"/>
          <p:cNvSpPr>
            <a:spLocks/>
          </p:cNvSpPr>
          <p:nvPr userDrawn="1"/>
        </p:nvSpPr>
        <p:spPr bwMode="auto">
          <a:xfrm>
            <a:off x="1881072" y="3917114"/>
            <a:ext cx="1090496"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2" name="Freeform 72"/>
          <p:cNvSpPr>
            <a:spLocks/>
          </p:cNvSpPr>
          <p:nvPr userDrawn="1"/>
        </p:nvSpPr>
        <p:spPr bwMode="auto">
          <a:xfrm>
            <a:off x="2971569" y="3917114"/>
            <a:ext cx="1088141"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3" name="Freeform 73"/>
          <p:cNvSpPr>
            <a:spLocks/>
          </p:cNvSpPr>
          <p:nvPr userDrawn="1"/>
        </p:nvSpPr>
        <p:spPr bwMode="auto">
          <a:xfrm>
            <a:off x="3517994" y="3917114"/>
            <a:ext cx="1090496"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4" name="Freeform 78"/>
          <p:cNvSpPr>
            <a:spLocks/>
          </p:cNvSpPr>
          <p:nvPr userDrawn="1"/>
        </p:nvSpPr>
        <p:spPr bwMode="auto">
          <a:xfrm>
            <a:off x="244151" y="4900664"/>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5" name="Freeform 79"/>
          <p:cNvSpPr>
            <a:spLocks/>
          </p:cNvSpPr>
          <p:nvPr userDrawn="1"/>
        </p:nvSpPr>
        <p:spPr bwMode="auto">
          <a:xfrm>
            <a:off x="790577" y="4900664"/>
            <a:ext cx="1090496"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6" name="Freeform 80"/>
          <p:cNvSpPr>
            <a:spLocks/>
          </p:cNvSpPr>
          <p:nvPr userDrawn="1"/>
        </p:nvSpPr>
        <p:spPr bwMode="auto">
          <a:xfrm>
            <a:off x="1881072" y="4900664"/>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7" name="Freeform 81"/>
          <p:cNvSpPr>
            <a:spLocks/>
          </p:cNvSpPr>
          <p:nvPr userDrawn="1"/>
        </p:nvSpPr>
        <p:spPr bwMode="auto">
          <a:xfrm>
            <a:off x="2427498" y="4900664"/>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8" name="Freeform 82"/>
          <p:cNvSpPr>
            <a:spLocks/>
          </p:cNvSpPr>
          <p:nvPr userDrawn="1"/>
        </p:nvSpPr>
        <p:spPr bwMode="auto">
          <a:xfrm>
            <a:off x="2971569" y="4900664"/>
            <a:ext cx="1088141"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9" name="Freeform 83"/>
          <p:cNvSpPr>
            <a:spLocks/>
          </p:cNvSpPr>
          <p:nvPr userDrawn="1"/>
        </p:nvSpPr>
        <p:spPr bwMode="auto">
          <a:xfrm>
            <a:off x="3517994" y="4900664"/>
            <a:ext cx="1090496"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2" name="Freeform 89"/>
          <p:cNvSpPr>
            <a:spLocks/>
          </p:cNvSpPr>
          <p:nvPr userDrawn="1"/>
        </p:nvSpPr>
        <p:spPr bwMode="auto">
          <a:xfrm>
            <a:off x="790577" y="5879333"/>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3" name="Freeform 90"/>
          <p:cNvSpPr>
            <a:spLocks/>
          </p:cNvSpPr>
          <p:nvPr userDrawn="1"/>
        </p:nvSpPr>
        <p:spPr bwMode="auto">
          <a:xfrm>
            <a:off x="1334646" y="5879333"/>
            <a:ext cx="109285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4" name="Freeform 91"/>
          <p:cNvSpPr>
            <a:spLocks/>
          </p:cNvSpPr>
          <p:nvPr userDrawn="1"/>
        </p:nvSpPr>
        <p:spPr bwMode="auto">
          <a:xfrm>
            <a:off x="1881072" y="5879333"/>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5" name="Freeform 92"/>
          <p:cNvSpPr>
            <a:spLocks/>
          </p:cNvSpPr>
          <p:nvPr userDrawn="1"/>
        </p:nvSpPr>
        <p:spPr bwMode="auto">
          <a:xfrm>
            <a:off x="2971569" y="5879333"/>
            <a:ext cx="1088141"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0" name="Picture Placeholder 2"/>
          <p:cNvSpPr>
            <a:spLocks noGrp="1"/>
          </p:cNvSpPr>
          <p:nvPr>
            <p:ph type="pic" sz="quarter" idx="13"/>
          </p:nvPr>
        </p:nvSpPr>
        <p:spPr>
          <a:xfrm>
            <a:off x="5084565" y="1950720"/>
            <a:ext cx="5155506" cy="3840480"/>
          </a:xfrm>
        </p:spPr>
        <p:txBody>
          <a:bodyPr/>
          <a:lstStyle/>
          <a:p>
            <a:endParaRPr lang="id-ID"/>
          </a:p>
        </p:txBody>
      </p:sp>
    </p:spTree>
    <p:extLst>
      <p:ext uri="{BB962C8B-B14F-4D97-AF65-F5344CB8AC3E}">
        <p14:creationId xmlns:p14="http://schemas.microsoft.com/office/powerpoint/2010/main" val="356887087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userDrawn="1">
            <p:ph type="sldNum" sz="quarter" idx="12"/>
          </p:nvPr>
        </p:nvSpPr>
        <p:spPr>
          <a:xfrm>
            <a:off x="9439772" y="545149"/>
            <a:ext cx="432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61" name="Freeform 30"/>
          <p:cNvSpPr>
            <a:spLocks/>
          </p:cNvSpPr>
          <p:nvPr userDrawn="1"/>
        </p:nvSpPr>
        <p:spPr bwMode="auto">
          <a:xfrm>
            <a:off x="-386940" y="1"/>
            <a:ext cx="109285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2" name="Freeform 31"/>
          <p:cNvSpPr>
            <a:spLocks/>
          </p:cNvSpPr>
          <p:nvPr userDrawn="1"/>
        </p:nvSpPr>
        <p:spPr bwMode="auto">
          <a:xfrm>
            <a:off x="159485" y="1"/>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3" name="Freeform 32"/>
          <p:cNvSpPr>
            <a:spLocks/>
          </p:cNvSpPr>
          <p:nvPr userDrawn="1"/>
        </p:nvSpPr>
        <p:spPr bwMode="auto">
          <a:xfrm>
            <a:off x="1249981" y="1"/>
            <a:ext cx="109285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33"/>
          <p:cNvSpPr>
            <a:spLocks/>
          </p:cNvSpPr>
          <p:nvPr userDrawn="1"/>
        </p:nvSpPr>
        <p:spPr bwMode="auto">
          <a:xfrm>
            <a:off x="1796406" y="1"/>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34"/>
          <p:cNvSpPr>
            <a:spLocks/>
          </p:cNvSpPr>
          <p:nvPr userDrawn="1"/>
        </p:nvSpPr>
        <p:spPr bwMode="auto">
          <a:xfrm>
            <a:off x="2886904" y="1"/>
            <a:ext cx="1088141"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35"/>
          <p:cNvSpPr>
            <a:spLocks/>
          </p:cNvSpPr>
          <p:nvPr userDrawn="1"/>
        </p:nvSpPr>
        <p:spPr bwMode="auto">
          <a:xfrm>
            <a:off x="3433329" y="1"/>
            <a:ext cx="1090496"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39"/>
          <p:cNvSpPr>
            <a:spLocks/>
          </p:cNvSpPr>
          <p:nvPr userDrawn="1"/>
        </p:nvSpPr>
        <p:spPr bwMode="auto">
          <a:xfrm>
            <a:off x="-386939" y="981111"/>
            <a:ext cx="109285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9" name="Freeform 40"/>
          <p:cNvSpPr>
            <a:spLocks/>
          </p:cNvSpPr>
          <p:nvPr userDrawn="1"/>
        </p:nvSpPr>
        <p:spPr bwMode="auto">
          <a:xfrm>
            <a:off x="159485" y="978671"/>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0" name="Freeform 41"/>
          <p:cNvSpPr>
            <a:spLocks/>
          </p:cNvSpPr>
          <p:nvPr userDrawn="1"/>
        </p:nvSpPr>
        <p:spPr bwMode="auto">
          <a:xfrm>
            <a:off x="705912" y="981111"/>
            <a:ext cx="1090496"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8" name="Freeform 42"/>
          <p:cNvSpPr>
            <a:spLocks/>
          </p:cNvSpPr>
          <p:nvPr userDrawn="1"/>
        </p:nvSpPr>
        <p:spPr bwMode="auto">
          <a:xfrm>
            <a:off x="1249980" y="978671"/>
            <a:ext cx="109285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7" name="Freeform 43"/>
          <p:cNvSpPr>
            <a:spLocks/>
          </p:cNvSpPr>
          <p:nvPr userDrawn="1"/>
        </p:nvSpPr>
        <p:spPr bwMode="auto">
          <a:xfrm>
            <a:off x="1796407" y="981111"/>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8" name="Freeform 44"/>
          <p:cNvSpPr>
            <a:spLocks/>
          </p:cNvSpPr>
          <p:nvPr userDrawn="1"/>
        </p:nvSpPr>
        <p:spPr bwMode="auto">
          <a:xfrm>
            <a:off x="2342832" y="978671"/>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7" name="Freeform 45"/>
          <p:cNvSpPr>
            <a:spLocks/>
          </p:cNvSpPr>
          <p:nvPr userDrawn="1"/>
        </p:nvSpPr>
        <p:spPr bwMode="auto">
          <a:xfrm>
            <a:off x="3433329" y="978671"/>
            <a:ext cx="1090496"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8" name="Freeform 49"/>
          <p:cNvSpPr>
            <a:spLocks/>
          </p:cNvSpPr>
          <p:nvPr userDrawn="1"/>
        </p:nvSpPr>
        <p:spPr bwMode="auto">
          <a:xfrm>
            <a:off x="-386940" y="1957338"/>
            <a:ext cx="109285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6" name="Freeform 50"/>
          <p:cNvSpPr>
            <a:spLocks/>
          </p:cNvSpPr>
          <p:nvPr userDrawn="1"/>
        </p:nvSpPr>
        <p:spPr bwMode="auto">
          <a:xfrm>
            <a:off x="159485" y="1957338"/>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7" name="Freeform 51"/>
          <p:cNvSpPr>
            <a:spLocks/>
          </p:cNvSpPr>
          <p:nvPr userDrawn="1"/>
        </p:nvSpPr>
        <p:spPr bwMode="auto">
          <a:xfrm>
            <a:off x="705912" y="1957338"/>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8" name="Freeform 52"/>
          <p:cNvSpPr>
            <a:spLocks/>
          </p:cNvSpPr>
          <p:nvPr userDrawn="1"/>
        </p:nvSpPr>
        <p:spPr bwMode="auto">
          <a:xfrm>
            <a:off x="1796406" y="1957338"/>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9" name="Freeform 53"/>
          <p:cNvSpPr>
            <a:spLocks/>
          </p:cNvSpPr>
          <p:nvPr userDrawn="1"/>
        </p:nvSpPr>
        <p:spPr bwMode="auto">
          <a:xfrm>
            <a:off x="2342832" y="1957338"/>
            <a:ext cx="1090496"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0" name="Freeform 54"/>
          <p:cNvSpPr>
            <a:spLocks/>
          </p:cNvSpPr>
          <p:nvPr userDrawn="1"/>
        </p:nvSpPr>
        <p:spPr bwMode="auto">
          <a:xfrm>
            <a:off x="2886905" y="1957338"/>
            <a:ext cx="1088141"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1" name="Freeform 55"/>
          <p:cNvSpPr>
            <a:spLocks/>
          </p:cNvSpPr>
          <p:nvPr userDrawn="1"/>
        </p:nvSpPr>
        <p:spPr bwMode="auto">
          <a:xfrm>
            <a:off x="3433328" y="1957338"/>
            <a:ext cx="1090496"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2" name="Freeform 60"/>
          <p:cNvSpPr>
            <a:spLocks/>
          </p:cNvSpPr>
          <p:nvPr userDrawn="1"/>
        </p:nvSpPr>
        <p:spPr bwMode="auto">
          <a:xfrm>
            <a:off x="-386939" y="2936007"/>
            <a:ext cx="1092852"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3" name="Freeform 61"/>
          <p:cNvSpPr>
            <a:spLocks/>
          </p:cNvSpPr>
          <p:nvPr userDrawn="1"/>
        </p:nvSpPr>
        <p:spPr bwMode="auto">
          <a:xfrm>
            <a:off x="705912" y="2936007"/>
            <a:ext cx="1090496"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4" name="Freeform 62"/>
          <p:cNvSpPr>
            <a:spLocks/>
          </p:cNvSpPr>
          <p:nvPr userDrawn="1"/>
        </p:nvSpPr>
        <p:spPr bwMode="auto">
          <a:xfrm>
            <a:off x="1249981" y="2936007"/>
            <a:ext cx="1092852"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5" name="Freeform 63"/>
          <p:cNvSpPr>
            <a:spLocks/>
          </p:cNvSpPr>
          <p:nvPr userDrawn="1"/>
        </p:nvSpPr>
        <p:spPr bwMode="auto">
          <a:xfrm>
            <a:off x="2342833" y="2936007"/>
            <a:ext cx="1090496"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6" name="Freeform 64"/>
          <p:cNvSpPr>
            <a:spLocks/>
          </p:cNvSpPr>
          <p:nvPr userDrawn="1"/>
        </p:nvSpPr>
        <p:spPr bwMode="auto">
          <a:xfrm>
            <a:off x="2886905" y="2936007"/>
            <a:ext cx="1088141"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7" name="Freeform 67"/>
          <p:cNvSpPr>
            <a:spLocks/>
          </p:cNvSpPr>
          <p:nvPr userDrawn="1"/>
        </p:nvSpPr>
        <p:spPr bwMode="auto">
          <a:xfrm>
            <a:off x="-386939" y="3917114"/>
            <a:ext cx="1092852"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8" name="Freeform 68"/>
          <p:cNvSpPr>
            <a:spLocks/>
          </p:cNvSpPr>
          <p:nvPr userDrawn="1"/>
        </p:nvSpPr>
        <p:spPr bwMode="auto">
          <a:xfrm>
            <a:off x="159486" y="3917114"/>
            <a:ext cx="1090496"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9" name="Freeform 69"/>
          <p:cNvSpPr>
            <a:spLocks/>
          </p:cNvSpPr>
          <p:nvPr userDrawn="1"/>
        </p:nvSpPr>
        <p:spPr bwMode="auto">
          <a:xfrm>
            <a:off x="705912" y="3917114"/>
            <a:ext cx="1090496"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0" name="Freeform 70"/>
          <p:cNvSpPr>
            <a:spLocks/>
          </p:cNvSpPr>
          <p:nvPr userDrawn="1"/>
        </p:nvSpPr>
        <p:spPr bwMode="auto">
          <a:xfrm>
            <a:off x="1249981" y="3917114"/>
            <a:ext cx="1092852"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1" name="Freeform 71"/>
          <p:cNvSpPr>
            <a:spLocks/>
          </p:cNvSpPr>
          <p:nvPr userDrawn="1"/>
        </p:nvSpPr>
        <p:spPr bwMode="auto">
          <a:xfrm>
            <a:off x="1796407" y="3917114"/>
            <a:ext cx="1090496"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2" name="Freeform 72"/>
          <p:cNvSpPr>
            <a:spLocks/>
          </p:cNvSpPr>
          <p:nvPr userDrawn="1"/>
        </p:nvSpPr>
        <p:spPr bwMode="auto">
          <a:xfrm>
            <a:off x="2886905" y="3917114"/>
            <a:ext cx="1088141"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3" name="Freeform 73"/>
          <p:cNvSpPr>
            <a:spLocks/>
          </p:cNvSpPr>
          <p:nvPr userDrawn="1"/>
        </p:nvSpPr>
        <p:spPr bwMode="auto">
          <a:xfrm>
            <a:off x="3433329" y="3917114"/>
            <a:ext cx="1090496"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4" name="Freeform 78"/>
          <p:cNvSpPr>
            <a:spLocks/>
          </p:cNvSpPr>
          <p:nvPr userDrawn="1"/>
        </p:nvSpPr>
        <p:spPr bwMode="auto">
          <a:xfrm>
            <a:off x="159486" y="4900664"/>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5" name="Freeform 79"/>
          <p:cNvSpPr>
            <a:spLocks/>
          </p:cNvSpPr>
          <p:nvPr userDrawn="1"/>
        </p:nvSpPr>
        <p:spPr bwMode="auto">
          <a:xfrm>
            <a:off x="705912" y="4900664"/>
            <a:ext cx="1090496"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6" name="Freeform 80"/>
          <p:cNvSpPr>
            <a:spLocks/>
          </p:cNvSpPr>
          <p:nvPr userDrawn="1"/>
        </p:nvSpPr>
        <p:spPr bwMode="auto">
          <a:xfrm>
            <a:off x="1796407" y="4900664"/>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7" name="Freeform 81"/>
          <p:cNvSpPr>
            <a:spLocks/>
          </p:cNvSpPr>
          <p:nvPr userDrawn="1"/>
        </p:nvSpPr>
        <p:spPr bwMode="auto">
          <a:xfrm>
            <a:off x="2342833" y="4900664"/>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8" name="Freeform 82"/>
          <p:cNvSpPr>
            <a:spLocks/>
          </p:cNvSpPr>
          <p:nvPr userDrawn="1"/>
        </p:nvSpPr>
        <p:spPr bwMode="auto">
          <a:xfrm>
            <a:off x="2886905" y="4900664"/>
            <a:ext cx="1088141"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9" name="Freeform 83"/>
          <p:cNvSpPr>
            <a:spLocks/>
          </p:cNvSpPr>
          <p:nvPr userDrawn="1"/>
        </p:nvSpPr>
        <p:spPr bwMode="auto">
          <a:xfrm>
            <a:off x="3433329" y="4900664"/>
            <a:ext cx="1090496"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2" name="Freeform 89"/>
          <p:cNvSpPr>
            <a:spLocks/>
          </p:cNvSpPr>
          <p:nvPr userDrawn="1"/>
        </p:nvSpPr>
        <p:spPr bwMode="auto">
          <a:xfrm>
            <a:off x="705912" y="5879333"/>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3" name="Freeform 90"/>
          <p:cNvSpPr>
            <a:spLocks/>
          </p:cNvSpPr>
          <p:nvPr userDrawn="1"/>
        </p:nvSpPr>
        <p:spPr bwMode="auto">
          <a:xfrm>
            <a:off x="1249981" y="5879333"/>
            <a:ext cx="109285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4" name="Freeform 91"/>
          <p:cNvSpPr>
            <a:spLocks/>
          </p:cNvSpPr>
          <p:nvPr userDrawn="1"/>
        </p:nvSpPr>
        <p:spPr bwMode="auto">
          <a:xfrm>
            <a:off x="1796407" y="5879333"/>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5" name="Freeform 92"/>
          <p:cNvSpPr>
            <a:spLocks/>
          </p:cNvSpPr>
          <p:nvPr userDrawn="1"/>
        </p:nvSpPr>
        <p:spPr bwMode="auto">
          <a:xfrm>
            <a:off x="2886905" y="5879333"/>
            <a:ext cx="1088141"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50" name="Picture Placeholder 2"/>
          <p:cNvSpPr>
            <a:spLocks noGrp="1"/>
          </p:cNvSpPr>
          <p:nvPr>
            <p:ph type="pic" sz="quarter" idx="13"/>
          </p:nvPr>
        </p:nvSpPr>
        <p:spPr>
          <a:xfrm>
            <a:off x="5084565" y="1950720"/>
            <a:ext cx="5155506" cy="3840480"/>
          </a:xfrm>
        </p:spPr>
        <p:txBody>
          <a:bodyPr/>
          <a:lstStyle/>
          <a:p>
            <a:endParaRPr lang="id-ID"/>
          </a:p>
        </p:txBody>
      </p:sp>
    </p:spTree>
    <p:extLst>
      <p:ext uri="{BB962C8B-B14F-4D97-AF65-F5344CB8AC3E}">
        <p14:creationId xmlns:p14="http://schemas.microsoft.com/office/powerpoint/2010/main" val="110052836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1" name="Freeform 30"/>
          <p:cNvSpPr>
            <a:spLocks/>
          </p:cNvSpPr>
          <p:nvPr userDrawn="1"/>
        </p:nvSpPr>
        <p:spPr bwMode="auto">
          <a:xfrm>
            <a:off x="-386940" y="1"/>
            <a:ext cx="109285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2" name="Freeform 31"/>
          <p:cNvSpPr>
            <a:spLocks/>
          </p:cNvSpPr>
          <p:nvPr userDrawn="1"/>
        </p:nvSpPr>
        <p:spPr bwMode="auto">
          <a:xfrm>
            <a:off x="159485" y="1"/>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3" name="Freeform 32"/>
          <p:cNvSpPr>
            <a:spLocks/>
          </p:cNvSpPr>
          <p:nvPr userDrawn="1"/>
        </p:nvSpPr>
        <p:spPr bwMode="auto">
          <a:xfrm>
            <a:off x="1249981" y="1"/>
            <a:ext cx="109285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33"/>
          <p:cNvSpPr>
            <a:spLocks/>
          </p:cNvSpPr>
          <p:nvPr userDrawn="1"/>
        </p:nvSpPr>
        <p:spPr bwMode="auto">
          <a:xfrm>
            <a:off x="1796406" y="1"/>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34"/>
          <p:cNvSpPr>
            <a:spLocks/>
          </p:cNvSpPr>
          <p:nvPr userDrawn="1"/>
        </p:nvSpPr>
        <p:spPr bwMode="auto">
          <a:xfrm>
            <a:off x="2886904" y="1"/>
            <a:ext cx="1088141"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35"/>
          <p:cNvSpPr>
            <a:spLocks/>
          </p:cNvSpPr>
          <p:nvPr userDrawn="1"/>
        </p:nvSpPr>
        <p:spPr bwMode="auto">
          <a:xfrm>
            <a:off x="3433329" y="1"/>
            <a:ext cx="1090496"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39"/>
          <p:cNvSpPr>
            <a:spLocks/>
          </p:cNvSpPr>
          <p:nvPr userDrawn="1"/>
        </p:nvSpPr>
        <p:spPr bwMode="auto">
          <a:xfrm>
            <a:off x="-386939" y="981111"/>
            <a:ext cx="109285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9" name="Freeform 40"/>
          <p:cNvSpPr>
            <a:spLocks/>
          </p:cNvSpPr>
          <p:nvPr userDrawn="1"/>
        </p:nvSpPr>
        <p:spPr bwMode="auto">
          <a:xfrm>
            <a:off x="159485" y="978671"/>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0" name="Freeform 41"/>
          <p:cNvSpPr>
            <a:spLocks/>
          </p:cNvSpPr>
          <p:nvPr userDrawn="1"/>
        </p:nvSpPr>
        <p:spPr bwMode="auto">
          <a:xfrm>
            <a:off x="705912" y="981111"/>
            <a:ext cx="1090496"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8" name="Freeform 42"/>
          <p:cNvSpPr>
            <a:spLocks/>
          </p:cNvSpPr>
          <p:nvPr userDrawn="1"/>
        </p:nvSpPr>
        <p:spPr bwMode="auto">
          <a:xfrm>
            <a:off x="1249980" y="978671"/>
            <a:ext cx="109285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7" name="Freeform 43"/>
          <p:cNvSpPr>
            <a:spLocks/>
          </p:cNvSpPr>
          <p:nvPr userDrawn="1"/>
        </p:nvSpPr>
        <p:spPr bwMode="auto">
          <a:xfrm>
            <a:off x="1796407" y="981111"/>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8" name="Freeform 44"/>
          <p:cNvSpPr>
            <a:spLocks/>
          </p:cNvSpPr>
          <p:nvPr userDrawn="1"/>
        </p:nvSpPr>
        <p:spPr bwMode="auto">
          <a:xfrm>
            <a:off x="2342832" y="978671"/>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7" name="Freeform 45"/>
          <p:cNvSpPr>
            <a:spLocks/>
          </p:cNvSpPr>
          <p:nvPr userDrawn="1"/>
        </p:nvSpPr>
        <p:spPr bwMode="auto">
          <a:xfrm>
            <a:off x="3433329" y="978671"/>
            <a:ext cx="1090496"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8" name="Freeform 49"/>
          <p:cNvSpPr>
            <a:spLocks/>
          </p:cNvSpPr>
          <p:nvPr userDrawn="1"/>
        </p:nvSpPr>
        <p:spPr bwMode="auto">
          <a:xfrm>
            <a:off x="-386940" y="1957338"/>
            <a:ext cx="109285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6" name="Freeform 50"/>
          <p:cNvSpPr>
            <a:spLocks/>
          </p:cNvSpPr>
          <p:nvPr userDrawn="1"/>
        </p:nvSpPr>
        <p:spPr bwMode="auto">
          <a:xfrm>
            <a:off x="159485" y="1957338"/>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7" name="Freeform 51"/>
          <p:cNvSpPr>
            <a:spLocks/>
          </p:cNvSpPr>
          <p:nvPr userDrawn="1"/>
        </p:nvSpPr>
        <p:spPr bwMode="auto">
          <a:xfrm>
            <a:off x="705912" y="1957338"/>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8" name="Freeform 52"/>
          <p:cNvSpPr>
            <a:spLocks/>
          </p:cNvSpPr>
          <p:nvPr userDrawn="1"/>
        </p:nvSpPr>
        <p:spPr bwMode="auto">
          <a:xfrm>
            <a:off x="1796406" y="1957338"/>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9" name="Freeform 53"/>
          <p:cNvSpPr>
            <a:spLocks/>
          </p:cNvSpPr>
          <p:nvPr userDrawn="1"/>
        </p:nvSpPr>
        <p:spPr bwMode="auto">
          <a:xfrm>
            <a:off x="2342832" y="1957338"/>
            <a:ext cx="1090496"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0" name="Freeform 54"/>
          <p:cNvSpPr>
            <a:spLocks/>
          </p:cNvSpPr>
          <p:nvPr userDrawn="1"/>
        </p:nvSpPr>
        <p:spPr bwMode="auto">
          <a:xfrm>
            <a:off x="2886905" y="1957338"/>
            <a:ext cx="1088141"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1" name="Freeform 55"/>
          <p:cNvSpPr>
            <a:spLocks/>
          </p:cNvSpPr>
          <p:nvPr userDrawn="1"/>
        </p:nvSpPr>
        <p:spPr bwMode="auto">
          <a:xfrm>
            <a:off x="3433328" y="1957338"/>
            <a:ext cx="1090496"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2" name="Freeform 60"/>
          <p:cNvSpPr>
            <a:spLocks/>
          </p:cNvSpPr>
          <p:nvPr userDrawn="1"/>
        </p:nvSpPr>
        <p:spPr bwMode="auto">
          <a:xfrm>
            <a:off x="-386939" y="2936007"/>
            <a:ext cx="1092852"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3" name="Freeform 61"/>
          <p:cNvSpPr>
            <a:spLocks/>
          </p:cNvSpPr>
          <p:nvPr userDrawn="1"/>
        </p:nvSpPr>
        <p:spPr bwMode="auto">
          <a:xfrm>
            <a:off x="705912" y="2936007"/>
            <a:ext cx="1090496"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4" name="Freeform 62"/>
          <p:cNvSpPr>
            <a:spLocks/>
          </p:cNvSpPr>
          <p:nvPr userDrawn="1"/>
        </p:nvSpPr>
        <p:spPr bwMode="auto">
          <a:xfrm>
            <a:off x="1249981" y="2936007"/>
            <a:ext cx="1092852"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5" name="Freeform 63"/>
          <p:cNvSpPr>
            <a:spLocks/>
          </p:cNvSpPr>
          <p:nvPr userDrawn="1"/>
        </p:nvSpPr>
        <p:spPr bwMode="auto">
          <a:xfrm>
            <a:off x="2342833" y="2936007"/>
            <a:ext cx="1090496"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6" name="Freeform 64"/>
          <p:cNvSpPr>
            <a:spLocks/>
          </p:cNvSpPr>
          <p:nvPr userDrawn="1"/>
        </p:nvSpPr>
        <p:spPr bwMode="auto">
          <a:xfrm>
            <a:off x="2886905" y="2936007"/>
            <a:ext cx="1088141"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7" name="Freeform 67"/>
          <p:cNvSpPr>
            <a:spLocks/>
          </p:cNvSpPr>
          <p:nvPr userDrawn="1"/>
        </p:nvSpPr>
        <p:spPr bwMode="auto">
          <a:xfrm>
            <a:off x="-386939" y="3917114"/>
            <a:ext cx="1092852"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8" name="Freeform 68"/>
          <p:cNvSpPr>
            <a:spLocks/>
          </p:cNvSpPr>
          <p:nvPr userDrawn="1"/>
        </p:nvSpPr>
        <p:spPr bwMode="auto">
          <a:xfrm>
            <a:off x="159486" y="3917114"/>
            <a:ext cx="1090496"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9" name="Freeform 69"/>
          <p:cNvSpPr>
            <a:spLocks/>
          </p:cNvSpPr>
          <p:nvPr userDrawn="1"/>
        </p:nvSpPr>
        <p:spPr bwMode="auto">
          <a:xfrm>
            <a:off x="705912" y="3917114"/>
            <a:ext cx="1090496"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0" name="Freeform 70"/>
          <p:cNvSpPr>
            <a:spLocks/>
          </p:cNvSpPr>
          <p:nvPr userDrawn="1"/>
        </p:nvSpPr>
        <p:spPr bwMode="auto">
          <a:xfrm>
            <a:off x="1249981" y="3917114"/>
            <a:ext cx="1092852"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1" name="Freeform 71"/>
          <p:cNvSpPr>
            <a:spLocks/>
          </p:cNvSpPr>
          <p:nvPr userDrawn="1"/>
        </p:nvSpPr>
        <p:spPr bwMode="auto">
          <a:xfrm>
            <a:off x="1796407" y="3917114"/>
            <a:ext cx="1090496"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2" name="Freeform 72"/>
          <p:cNvSpPr>
            <a:spLocks/>
          </p:cNvSpPr>
          <p:nvPr userDrawn="1"/>
        </p:nvSpPr>
        <p:spPr bwMode="auto">
          <a:xfrm>
            <a:off x="2886905" y="3917114"/>
            <a:ext cx="1088141"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3" name="Freeform 73"/>
          <p:cNvSpPr>
            <a:spLocks/>
          </p:cNvSpPr>
          <p:nvPr userDrawn="1"/>
        </p:nvSpPr>
        <p:spPr bwMode="auto">
          <a:xfrm>
            <a:off x="3433329" y="3917114"/>
            <a:ext cx="1090496"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4" name="Freeform 78"/>
          <p:cNvSpPr>
            <a:spLocks/>
          </p:cNvSpPr>
          <p:nvPr userDrawn="1"/>
        </p:nvSpPr>
        <p:spPr bwMode="auto">
          <a:xfrm>
            <a:off x="159486" y="4900664"/>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5" name="Freeform 79"/>
          <p:cNvSpPr>
            <a:spLocks/>
          </p:cNvSpPr>
          <p:nvPr userDrawn="1"/>
        </p:nvSpPr>
        <p:spPr bwMode="auto">
          <a:xfrm>
            <a:off x="705912" y="4900664"/>
            <a:ext cx="1090496"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6" name="Freeform 80"/>
          <p:cNvSpPr>
            <a:spLocks/>
          </p:cNvSpPr>
          <p:nvPr userDrawn="1"/>
        </p:nvSpPr>
        <p:spPr bwMode="auto">
          <a:xfrm>
            <a:off x="1796407" y="4900664"/>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7" name="Freeform 81"/>
          <p:cNvSpPr>
            <a:spLocks/>
          </p:cNvSpPr>
          <p:nvPr userDrawn="1"/>
        </p:nvSpPr>
        <p:spPr bwMode="auto">
          <a:xfrm>
            <a:off x="2342833" y="4900664"/>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8" name="Freeform 82"/>
          <p:cNvSpPr>
            <a:spLocks/>
          </p:cNvSpPr>
          <p:nvPr userDrawn="1"/>
        </p:nvSpPr>
        <p:spPr bwMode="auto">
          <a:xfrm>
            <a:off x="2886905" y="4900664"/>
            <a:ext cx="1088141"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9" name="Freeform 83"/>
          <p:cNvSpPr>
            <a:spLocks/>
          </p:cNvSpPr>
          <p:nvPr userDrawn="1"/>
        </p:nvSpPr>
        <p:spPr bwMode="auto">
          <a:xfrm>
            <a:off x="3433329" y="4900664"/>
            <a:ext cx="1090496"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2" name="Freeform 89"/>
          <p:cNvSpPr>
            <a:spLocks/>
          </p:cNvSpPr>
          <p:nvPr userDrawn="1"/>
        </p:nvSpPr>
        <p:spPr bwMode="auto">
          <a:xfrm>
            <a:off x="705912" y="5879333"/>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3" name="Freeform 90"/>
          <p:cNvSpPr>
            <a:spLocks/>
          </p:cNvSpPr>
          <p:nvPr userDrawn="1"/>
        </p:nvSpPr>
        <p:spPr bwMode="auto">
          <a:xfrm>
            <a:off x="1249981" y="5879333"/>
            <a:ext cx="109285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4" name="Freeform 91"/>
          <p:cNvSpPr>
            <a:spLocks/>
          </p:cNvSpPr>
          <p:nvPr userDrawn="1"/>
        </p:nvSpPr>
        <p:spPr bwMode="auto">
          <a:xfrm>
            <a:off x="1796407" y="5879333"/>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5" name="Freeform 92"/>
          <p:cNvSpPr>
            <a:spLocks/>
          </p:cNvSpPr>
          <p:nvPr userDrawn="1"/>
        </p:nvSpPr>
        <p:spPr bwMode="auto">
          <a:xfrm>
            <a:off x="2886905" y="5879333"/>
            <a:ext cx="1088141"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userDrawn="1">
            <p:ph type="sldNum" sz="quarter" idx="12"/>
          </p:nvPr>
        </p:nvSpPr>
        <p:spPr>
          <a:xfrm>
            <a:off x="945247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3" name="Picture Placeholder 2"/>
          <p:cNvSpPr>
            <a:spLocks noGrp="1"/>
          </p:cNvSpPr>
          <p:nvPr>
            <p:ph type="pic" sz="quarter" idx="13"/>
          </p:nvPr>
        </p:nvSpPr>
        <p:spPr>
          <a:xfrm>
            <a:off x="1014912" y="1231779"/>
            <a:ext cx="2196000" cy="2196000"/>
          </a:xfrm>
          <a:prstGeom prst="ellipse">
            <a:avLst/>
          </a:prstGeom>
        </p:spPr>
        <p:txBody>
          <a:bodyPr/>
          <a:lstStyle/>
          <a:p>
            <a:endParaRPr lang="id-ID"/>
          </a:p>
        </p:txBody>
      </p:sp>
    </p:spTree>
    <p:extLst>
      <p:ext uri="{BB962C8B-B14F-4D97-AF65-F5344CB8AC3E}">
        <p14:creationId xmlns:p14="http://schemas.microsoft.com/office/powerpoint/2010/main" val="976221488"/>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3" dirty="0">
              <a:latin typeface="Museo Sans 300"/>
            </a:endParaRPr>
          </a:p>
        </p:txBody>
      </p:sp>
      <p:sp>
        <p:nvSpPr>
          <p:cNvPr id="5" name="Slide Number Placeholder 4"/>
          <p:cNvSpPr>
            <a:spLocks noGrp="1"/>
          </p:cNvSpPr>
          <p:nvPr userDrawn="1">
            <p:ph type="sldNum" sz="quarter" idx="12"/>
          </p:nvPr>
        </p:nvSpPr>
        <p:spPr>
          <a:xfrm>
            <a:off x="9452471" y="545149"/>
            <a:ext cx="3960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4" name="Picture Placeholder 3"/>
          <p:cNvSpPr>
            <a:spLocks noGrp="1"/>
          </p:cNvSpPr>
          <p:nvPr>
            <p:ph type="pic" sz="quarter" idx="13"/>
          </p:nvPr>
        </p:nvSpPr>
        <p:spPr>
          <a:xfrm>
            <a:off x="6177061" y="2936005"/>
            <a:ext cx="2412001" cy="2412000"/>
          </a:xfrm>
          <a:prstGeom prst="diamond">
            <a:avLst/>
          </a:prstGeom>
        </p:spPr>
        <p:txBody>
          <a:bodyPr>
            <a:normAutofit/>
          </a:bodyPr>
          <a:lstStyle>
            <a:lvl1pPr>
              <a:defRPr sz="1138"/>
            </a:lvl1pPr>
          </a:lstStyle>
          <a:p>
            <a:endParaRPr lang="id-ID"/>
          </a:p>
        </p:txBody>
      </p:sp>
      <p:sp>
        <p:nvSpPr>
          <p:cNvPr id="63" name="Picture Placeholder 3"/>
          <p:cNvSpPr>
            <a:spLocks noGrp="1"/>
          </p:cNvSpPr>
          <p:nvPr>
            <p:ph type="pic" sz="quarter" idx="14"/>
          </p:nvPr>
        </p:nvSpPr>
        <p:spPr>
          <a:xfrm>
            <a:off x="7782602" y="4213388"/>
            <a:ext cx="1728000" cy="1728000"/>
          </a:xfrm>
          <a:prstGeom prst="diamond">
            <a:avLst/>
          </a:prstGeom>
        </p:spPr>
        <p:txBody>
          <a:bodyPr>
            <a:normAutofit/>
          </a:bodyPr>
          <a:lstStyle>
            <a:lvl1pPr>
              <a:defRPr sz="1138"/>
            </a:lvl1pPr>
          </a:lstStyle>
          <a:p>
            <a:endParaRPr lang="id-ID"/>
          </a:p>
        </p:txBody>
      </p:sp>
      <p:sp>
        <p:nvSpPr>
          <p:cNvPr id="70" name="Picture Placeholder 3"/>
          <p:cNvSpPr>
            <a:spLocks noGrp="1"/>
          </p:cNvSpPr>
          <p:nvPr>
            <p:ph type="pic" sz="quarter" idx="15"/>
          </p:nvPr>
        </p:nvSpPr>
        <p:spPr>
          <a:xfrm>
            <a:off x="5250887" y="4196454"/>
            <a:ext cx="1764000" cy="1764000"/>
          </a:xfrm>
          <a:prstGeom prst="diamond">
            <a:avLst/>
          </a:prstGeom>
        </p:spPr>
        <p:txBody>
          <a:bodyPr>
            <a:normAutofit/>
          </a:bodyPr>
          <a:lstStyle>
            <a:lvl1pPr>
              <a:defRPr sz="1138"/>
            </a:lvl1pPr>
          </a:lstStyle>
          <a:p>
            <a:endParaRPr lang="id-ID"/>
          </a:p>
        </p:txBody>
      </p:sp>
      <p:sp>
        <p:nvSpPr>
          <p:cNvPr id="71" name="Picture Placeholder 3"/>
          <p:cNvSpPr>
            <a:spLocks noGrp="1"/>
          </p:cNvSpPr>
          <p:nvPr>
            <p:ph type="pic" sz="quarter" idx="16"/>
          </p:nvPr>
        </p:nvSpPr>
        <p:spPr>
          <a:xfrm>
            <a:off x="7473210" y="1904850"/>
            <a:ext cx="1980000" cy="1980000"/>
          </a:xfrm>
          <a:prstGeom prst="diamond">
            <a:avLst/>
          </a:prstGeom>
        </p:spPr>
        <p:txBody>
          <a:bodyPr>
            <a:normAutofit/>
          </a:bodyPr>
          <a:lstStyle>
            <a:lvl1pPr>
              <a:defRPr sz="1138"/>
            </a:lvl1pPr>
          </a:lstStyle>
          <a:p>
            <a:endParaRPr lang="id-ID"/>
          </a:p>
        </p:txBody>
      </p:sp>
      <p:sp>
        <p:nvSpPr>
          <p:cNvPr id="72" name="Picture Placeholder 3"/>
          <p:cNvSpPr>
            <a:spLocks noGrp="1"/>
          </p:cNvSpPr>
          <p:nvPr>
            <p:ph type="pic" sz="quarter" idx="17"/>
          </p:nvPr>
        </p:nvSpPr>
        <p:spPr>
          <a:xfrm>
            <a:off x="4950260" y="1720507"/>
            <a:ext cx="2340000" cy="2340000"/>
          </a:xfrm>
          <a:prstGeom prst="diamond">
            <a:avLst/>
          </a:prstGeom>
        </p:spPr>
        <p:txBody>
          <a:bodyPr>
            <a:normAutofit/>
          </a:bodyPr>
          <a:lstStyle>
            <a:lvl1pPr>
              <a:defRPr sz="1138"/>
            </a:lvl1pPr>
          </a:lstStyle>
          <a:p>
            <a:endParaRPr lang="id-ID" dirty="0"/>
          </a:p>
        </p:txBody>
      </p:sp>
      <p:sp>
        <p:nvSpPr>
          <p:cNvPr id="79" name="Picture Placeholder 3"/>
          <p:cNvSpPr>
            <a:spLocks noGrp="1"/>
          </p:cNvSpPr>
          <p:nvPr>
            <p:ph type="pic" sz="quarter" idx="18"/>
          </p:nvPr>
        </p:nvSpPr>
        <p:spPr>
          <a:xfrm>
            <a:off x="6523208" y="1109857"/>
            <a:ext cx="1728000" cy="1728000"/>
          </a:xfrm>
          <a:prstGeom prst="diamond">
            <a:avLst/>
          </a:prstGeom>
        </p:spPr>
        <p:txBody>
          <a:bodyPr>
            <a:normAutofit/>
          </a:bodyPr>
          <a:lstStyle>
            <a:lvl1pPr>
              <a:defRPr sz="1138"/>
            </a:lvl1pPr>
          </a:lstStyle>
          <a:p>
            <a:endParaRPr lang="id-ID"/>
          </a:p>
        </p:txBody>
      </p:sp>
      <p:sp>
        <p:nvSpPr>
          <p:cNvPr id="66" name="Freeform 30"/>
          <p:cNvSpPr>
            <a:spLocks/>
          </p:cNvSpPr>
          <p:nvPr userDrawn="1"/>
        </p:nvSpPr>
        <p:spPr bwMode="auto">
          <a:xfrm>
            <a:off x="-386940" y="1"/>
            <a:ext cx="109285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0" name="Freeform 31"/>
          <p:cNvSpPr>
            <a:spLocks/>
          </p:cNvSpPr>
          <p:nvPr userDrawn="1"/>
        </p:nvSpPr>
        <p:spPr bwMode="auto">
          <a:xfrm>
            <a:off x="159485" y="1"/>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8" name="Freeform 32"/>
          <p:cNvSpPr>
            <a:spLocks/>
          </p:cNvSpPr>
          <p:nvPr userDrawn="1"/>
        </p:nvSpPr>
        <p:spPr bwMode="auto">
          <a:xfrm>
            <a:off x="1249981" y="1"/>
            <a:ext cx="109285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7" name="Freeform 33"/>
          <p:cNvSpPr>
            <a:spLocks/>
          </p:cNvSpPr>
          <p:nvPr userDrawn="1"/>
        </p:nvSpPr>
        <p:spPr bwMode="auto">
          <a:xfrm>
            <a:off x="1796406" y="1"/>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8" name="Freeform 34"/>
          <p:cNvSpPr>
            <a:spLocks/>
          </p:cNvSpPr>
          <p:nvPr userDrawn="1"/>
        </p:nvSpPr>
        <p:spPr bwMode="auto">
          <a:xfrm>
            <a:off x="2886904" y="1"/>
            <a:ext cx="1088141"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7" name="Freeform 35"/>
          <p:cNvSpPr>
            <a:spLocks/>
          </p:cNvSpPr>
          <p:nvPr userDrawn="1"/>
        </p:nvSpPr>
        <p:spPr bwMode="auto">
          <a:xfrm>
            <a:off x="3433329" y="1"/>
            <a:ext cx="1090496"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8" name="Freeform 39"/>
          <p:cNvSpPr>
            <a:spLocks/>
          </p:cNvSpPr>
          <p:nvPr userDrawn="1"/>
        </p:nvSpPr>
        <p:spPr bwMode="auto">
          <a:xfrm>
            <a:off x="-386939" y="981111"/>
            <a:ext cx="109285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6" name="Freeform 40"/>
          <p:cNvSpPr>
            <a:spLocks/>
          </p:cNvSpPr>
          <p:nvPr userDrawn="1"/>
        </p:nvSpPr>
        <p:spPr bwMode="auto">
          <a:xfrm>
            <a:off x="159485" y="978671"/>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7" name="Freeform 41"/>
          <p:cNvSpPr>
            <a:spLocks/>
          </p:cNvSpPr>
          <p:nvPr userDrawn="1"/>
        </p:nvSpPr>
        <p:spPr bwMode="auto">
          <a:xfrm>
            <a:off x="705912" y="981111"/>
            <a:ext cx="1090496"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8" name="Freeform 42"/>
          <p:cNvSpPr>
            <a:spLocks/>
          </p:cNvSpPr>
          <p:nvPr userDrawn="1"/>
        </p:nvSpPr>
        <p:spPr bwMode="auto">
          <a:xfrm>
            <a:off x="1249980" y="978671"/>
            <a:ext cx="109285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9" name="Freeform 43"/>
          <p:cNvSpPr>
            <a:spLocks/>
          </p:cNvSpPr>
          <p:nvPr userDrawn="1"/>
        </p:nvSpPr>
        <p:spPr bwMode="auto">
          <a:xfrm>
            <a:off x="1796407" y="981111"/>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0" name="Freeform 44"/>
          <p:cNvSpPr>
            <a:spLocks/>
          </p:cNvSpPr>
          <p:nvPr userDrawn="1"/>
        </p:nvSpPr>
        <p:spPr bwMode="auto">
          <a:xfrm>
            <a:off x="2342832" y="978671"/>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1" name="Freeform 45"/>
          <p:cNvSpPr>
            <a:spLocks/>
          </p:cNvSpPr>
          <p:nvPr userDrawn="1"/>
        </p:nvSpPr>
        <p:spPr bwMode="auto">
          <a:xfrm>
            <a:off x="3433329" y="978671"/>
            <a:ext cx="1090496"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2" name="Freeform 49"/>
          <p:cNvSpPr>
            <a:spLocks/>
          </p:cNvSpPr>
          <p:nvPr userDrawn="1"/>
        </p:nvSpPr>
        <p:spPr bwMode="auto">
          <a:xfrm>
            <a:off x="-386940" y="1957338"/>
            <a:ext cx="1092852"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3" name="Freeform 50"/>
          <p:cNvSpPr>
            <a:spLocks/>
          </p:cNvSpPr>
          <p:nvPr userDrawn="1"/>
        </p:nvSpPr>
        <p:spPr bwMode="auto">
          <a:xfrm>
            <a:off x="159485" y="1957338"/>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4" name="Freeform 51"/>
          <p:cNvSpPr>
            <a:spLocks/>
          </p:cNvSpPr>
          <p:nvPr userDrawn="1"/>
        </p:nvSpPr>
        <p:spPr bwMode="auto">
          <a:xfrm>
            <a:off x="705912" y="1957338"/>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5" name="Freeform 52"/>
          <p:cNvSpPr>
            <a:spLocks/>
          </p:cNvSpPr>
          <p:nvPr userDrawn="1"/>
        </p:nvSpPr>
        <p:spPr bwMode="auto">
          <a:xfrm>
            <a:off x="1796406" y="1957338"/>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6" name="Freeform 53"/>
          <p:cNvSpPr>
            <a:spLocks/>
          </p:cNvSpPr>
          <p:nvPr userDrawn="1"/>
        </p:nvSpPr>
        <p:spPr bwMode="auto">
          <a:xfrm>
            <a:off x="2342832" y="1957338"/>
            <a:ext cx="1090496"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7" name="Freeform 54"/>
          <p:cNvSpPr>
            <a:spLocks/>
          </p:cNvSpPr>
          <p:nvPr userDrawn="1"/>
        </p:nvSpPr>
        <p:spPr bwMode="auto">
          <a:xfrm>
            <a:off x="2886905" y="1957338"/>
            <a:ext cx="1088141"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8" name="Freeform 55"/>
          <p:cNvSpPr>
            <a:spLocks/>
          </p:cNvSpPr>
          <p:nvPr userDrawn="1"/>
        </p:nvSpPr>
        <p:spPr bwMode="auto">
          <a:xfrm>
            <a:off x="3433328" y="1957338"/>
            <a:ext cx="1090496"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9" name="Freeform 60"/>
          <p:cNvSpPr>
            <a:spLocks/>
          </p:cNvSpPr>
          <p:nvPr userDrawn="1"/>
        </p:nvSpPr>
        <p:spPr bwMode="auto">
          <a:xfrm>
            <a:off x="-386939" y="2936007"/>
            <a:ext cx="1092852"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0" name="Freeform 61"/>
          <p:cNvSpPr>
            <a:spLocks/>
          </p:cNvSpPr>
          <p:nvPr userDrawn="1"/>
        </p:nvSpPr>
        <p:spPr bwMode="auto">
          <a:xfrm>
            <a:off x="705912" y="2936007"/>
            <a:ext cx="1090496"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1" name="Freeform 62"/>
          <p:cNvSpPr>
            <a:spLocks/>
          </p:cNvSpPr>
          <p:nvPr userDrawn="1"/>
        </p:nvSpPr>
        <p:spPr bwMode="auto">
          <a:xfrm>
            <a:off x="1249981" y="2936007"/>
            <a:ext cx="1092852"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2" name="Freeform 63"/>
          <p:cNvSpPr>
            <a:spLocks/>
          </p:cNvSpPr>
          <p:nvPr userDrawn="1"/>
        </p:nvSpPr>
        <p:spPr bwMode="auto">
          <a:xfrm>
            <a:off x="2342833" y="2936007"/>
            <a:ext cx="1090496"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3" name="Freeform 64"/>
          <p:cNvSpPr>
            <a:spLocks/>
          </p:cNvSpPr>
          <p:nvPr userDrawn="1"/>
        </p:nvSpPr>
        <p:spPr bwMode="auto">
          <a:xfrm>
            <a:off x="2886905" y="2936007"/>
            <a:ext cx="1088141"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4" name="Freeform 67"/>
          <p:cNvSpPr>
            <a:spLocks/>
          </p:cNvSpPr>
          <p:nvPr userDrawn="1"/>
        </p:nvSpPr>
        <p:spPr bwMode="auto">
          <a:xfrm>
            <a:off x="-386939" y="3917114"/>
            <a:ext cx="1092852"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5" name="Freeform 68"/>
          <p:cNvSpPr>
            <a:spLocks/>
          </p:cNvSpPr>
          <p:nvPr userDrawn="1"/>
        </p:nvSpPr>
        <p:spPr bwMode="auto">
          <a:xfrm>
            <a:off x="159486" y="3917114"/>
            <a:ext cx="1090496"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6" name="Freeform 69"/>
          <p:cNvSpPr>
            <a:spLocks/>
          </p:cNvSpPr>
          <p:nvPr userDrawn="1"/>
        </p:nvSpPr>
        <p:spPr bwMode="auto">
          <a:xfrm>
            <a:off x="705912" y="3917114"/>
            <a:ext cx="1090496"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7" name="Freeform 70"/>
          <p:cNvSpPr>
            <a:spLocks/>
          </p:cNvSpPr>
          <p:nvPr userDrawn="1"/>
        </p:nvSpPr>
        <p:spPr bwMode="auto">
          <a:xfrm>
            <a:off x="1249981" y="3917114"/>
            <a:ext cx="1092852"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8" name="Freeform 71"/>
          <p:cNvSpPr>
            <a:spLocks/>
          </p:cNvSpPr>
          <p:nvPr userDrawn="1"/>
        </p:nvSpPr>
        <p:spPr bwMode="auto">
          <a:xfrm>
            <a:off x="1796407" y="3917114"/>
            <a:ext cx="1090496"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9" name="Freeform 72"/>
          <p:cNvSpPr>
            <a:spLocks/>
          </p:cNvSpPr>
          <p:nvPr userDrawn="1"/>
        </p:nvSpPr>
        <p:spPr bwMode="auto">
          <a:xfrm>
            <a:off x="2886905" y="3917114"/>
            <a:ext cx="1088141"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0" name="Freeform 73"/>
          <p:cNvSpPr>
            <a:spLocks/>
          </p:cNvSpPr>
          <p:nvPr userDrawn="1"/>
        </p:nvSpPr>
        <p:spPr bwMode="auto">
          <a:xfrm>
            <a:off x="3433329" y="3917114"/>
            <a:ext cx="1090496"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1" name="Freeform 78"/>
          <p:cNvSpPr>
            <a:spLocks/>
          </p:cNvSpPr>
          <p:nvPr userDrawn="1"/>
        </p:nvSpPr>
        <p:spPr bwMode="auto">
          <a:xfrm>
            <a:off x="159486" y="4900664"/>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2" name="Freeform 79"/>
          <p:cNvSpPr>
            <a:spLocks/>
          </p:cNvSpPr>
          <p:nvPr userDrawn="1"/>
        </p:nvSpPr>
        <p:spPr bwMode="auto">
          <a:xfrm>
            <a:off x="705912" y="4900664"/>
            <a:ext cx="1090496"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3" name="Freeform 80"/>
          <p:cNvSpPr>
            <a:spLocks/>
          </p:cNvSpPr>
          <p:nvPr userDrawn="1"/>
        </p:nvSpPr>
        <p:spPr bwMode="auto">
          <a:xfrm>
            <a:off x="1796407" y="4900664"/>
            <a:ext cx="1090496"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4" name="Freeform 81"/>
          <p:cNvSpPr>
            <a:spLocks/>
          </p:cNvSpPr>
          <p:nvPr userDrawn="1"/>
        </p:nvSpPr>
        <p:spPr bwMode="auto">
          <a:xfrm>
            <a:off x="2342833" y="4900664"/>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5" name="Freeform 82"/>
          <p:cNvSpPr>
            <a:spLocks/>
          </p:cNvSpPr>
          <p:nvPr userDrawn="1"/>
        </p:nvSpPr>
        <p:spPr bwMode="auto">
          <a:xfrm>
            <a:off x="2886905" y="4900664"/>
            <a:ext cx="1088141"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6" name="Freeform 83"/>
          <p:cNvSpPr>
            <a:spLocks/>
          </p:cNvSpPr>
          <p:nvPr userDrawn="1"/>
        </p:nvSpPr>
        <p:spPr bwMode="auto">
          <a:xfrm>
            <a:off x="3433329" y="4900664"/>
            <a:ext cx="1090496"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9" name="Freeform 89"/>
          <p:cNvSpPr>
            <a:spLocks/>
          </p:cNvSpPr>
          <p:nvPr userDrawn="1"/>
        </p:nvSpPr>
        <p:spPr bwMode="auto">
          <a:xfrm>
            <a:off x="705912" y="5879333"/>
            <a:ext cx="1090496"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0" name="Freeform 90"/>
          <p:cNvSpPr>
            <a:spLocks/>
          </p:cNvSpPr>
          <p:nvPr userDrawn="1"/>
        </p:nvSpPr>
        <p:spPr bwMode="auto">
          <a:xfrm>
            <a:off x="1249981" y="5879333"/>
            <a:ext cx="1092852"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1" name="Freeform 91"/>
          <p:cNvSpPr>
            <a:spLocks/>
          </p:cNvSpPr>
          <p:nvPr userDrawn="1"/>
        </p:nvSpPr>
        <p:spPr bwMode="auto">
          <a:xfrm>
            <a:off x="1796407" y="5879333"/>
            <a:ext cx="1090496"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2" name="Freeform 92"/>
          <p:cNvSpPr>
            <a:spLocks/>
          </p:cNvSpPr>
          <p:nvPr userDrawn="1"/>
        </p:nvSpPr>
        <p:spPr bwMode="auto">
          <a:xfrm>
            <a:off x="2886905" y="5879333"/>
            <a:ext cx="1088141"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Tree>
    <p:extLst>
      <p:ext uri="{BB962C8B-B14F-4D97-AF65-F5344CB8AC3E}">
        <p14:creationId xmlns:p14="http://schemas.microsoft.com/office/powerpoint/2010/main" val="221570465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78" name="Freeform 50"/>
          <p:cNvSpPr>
            <a:spLocks/>
          </p:cNvSpPr>
          <p:nvPr userDrawn="1"/>
        </p:nvSpPr>
        <p:spPr bwMode="auto">
          <a:xfrm rot="5400000">
            <a:off x="8894126" y="177638"/>
            <a:ext cx="1129983" cy="899057"/>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30"/>
          <p:cNvSpPr>
            <a:spLocks/>
          </p:cNvSpPr>
          <p:nvPr/>
        </p:nvSpPr>
        <p:spPr bwMode="auto">
          <a:xfrm rot="5400000">
            <a:off x="4395380" y="-952347"/>
            <a:ext cx="1132424" cy="899057"/>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31"/>
          <p:cNvSpPr>
            <a:spLocks/>
          </p:cNvSpPr>
          <p:nvPr/>
        </p:nvSpPr>
        <p:spPr bwMode="auto">
          <a:xfrm rot="5400000">
            <a:off x="4396603" y="-387356"/>
            <a:ext cx="1129983" cy="899057"/>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32"/>
          <p:cNvSpPr>
            <a:spLocks/>
          </p:cNvSpPr>
          <p:nvPr/>
        </p:nvSpPr>
        <p:spPr bwMode="auto">
          <a:xfrm rot="5400000">
            <a:off x="4395380" y="743850"/>
            <a:ext cx="1132424" cy="899057"/>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33"/>
          <p:cNvSpPr>
            <a:spLocks/>
          </p:cNvSpPr>
          <p:nvPr/>
        </p:nvSpPr>
        <p:spPr bwMode="auto">
          <a:xfrm rot="5400000">
            <a:off x="4396603" y="1308841"/>
            <a:ext cx="1129983" cy="899057"/>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9" name="Freeform 34"/>
          <p:cNvSpPr>
            <a:spLocks/>
          </p:cNvSpPr>
          <p:nvPr/>
        </p:nvSpPr>
        <p:spPr bwMode="auto">
          <a:xfrm rot="5400000">
            <a:off x="4397823" y="2437605"/>
            <a:ext cx="1127543" cy="899057"/>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0" name="Freeform 35"/>
          <p:cNvSpPr>
            <a:spLocks/>
          </p:cNvSpPr>
          <p:nvPr/>
        </p:nvSpPr>
        <p:spPr bwMode="auto">
          <a:xfrm rot="5400000">
            <a:off x="4396603" y="3005037"/>
            <a:ext cx="1129983" cy="899057"/>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7" name="Freeform 39"/>
          <p:cNvSpPr>
            <a:spLocks/>
          </p:cNvSpPr>
          <p:nvPr/>
        </p:nvSpPr>
        <p:spPr bwMode="auto">
          <a:xfrm rot="5400000">
            <a:off x="3494082" y="-952346"/>
            <a:ext cx="1132424" cy="899057"/>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8" name="Freeform 40"/>
          <p:cNvSpPr>
            <a:spLocks/>
          </p:cNvSpPr>
          <p:nvPr/>
        </p:nvSpPr>
        <p:spPr bwMode="auto">
          <a:xfrm rot="5400000">
            <a:off x="3497545" y="-387356"/>
            <a:ext cx="1129983" cy="899057"/>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7" name="Freeform 41"/>
          <p:cNvSpPr>
            <a:spLocks/>
          </p:cNvSpPr>
          <p:nvPr/>
        </p:nvSpPr>
        <p:spPr bwMode="auto">
          <a:xfrm rot="5400000">
            <a:off x="3495304" y="178860"/>
            <a:ext cx="1129983" cy="899057"/>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8" name="Freeform 42"/>
          <p:cNvSpPr>
            <a:spLocks/>
          </p:cNvSpPr>
          <p:nvPr/>
        </p:nvSpPr>
        <p:spPr bwMode="auto">
          <a:xfrm rot="5400000">
            <a:off x="3496323" y="743849"/>
            <a:ext cx="1132424" cy="899057"/>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6" name="Freeform 43"/>
          <p:cNvSpPr>
            <a:spLocks/>
          </p:cNvSpPr>
          <p:nvPr/>
        </p:nvSpPr>
        <p:spPr bwMode="auto">
          <a:xfrm rot="5400000">
            <a:off x="3495304" y="1308842"/>
            <a:ext cx="1129983" cy="899057"/>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7" name="Freeform 44"/>
          <p:cNvSpPr>
            <a:spLocks/>
          </p:cNvSpPr>
          <p:nvPr/>
        </p:nvSpPr>
        <p:spPr bwMode="auto">
          <a:xfrm rot="5400000">
            <a:off x="3497545" y="1875053"/>
            <a:ext cx="1129983" cy="899057"/>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8" name="Freeform 45"/>
          <p:cNvSpPr>
            <a:spLocks/>
          </p:cNvSpPr>
          <p:nvPr/>
        </p:nvSpPr>
        <p:spPr bwMode="auto">
          <a:xfrm rot="5400000">
            <a:off x="3497545" y="3005037"/>
            <a:ext cx="1129983" cy="899057"/>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1" name="Freeform 49"/>
          <p:cNvSpPr>
            <a:spLocks/>
          </p:cNvSpPr>
          <p:nvPr/>
        </p:nvSpPr>
        <p:spPr bwMode="auto">
          <a:xfrm rot="5400000">
            <a:off x="2597268" y="-952347"/>
            <a:ext cx="1132424" cy="899057"/>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2" name="Freeform 50"/>
          <p:cNvSpPr>
            <a:spLocks/>
          </p:cNvSpPr>
          <p:nvPr/>
        </p:nvSpPr>
        <p:spPr bwMode="auto">
          <a:xfrm rot="5400000">
            <a:off x="2598490" y="-387356"/>
            <a:ext cx="1129983" cy="899057"/>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3" name="Freeform 51"/>
          <p:cNvSpPr>
            <a:spLocks/>
          </p:cNvSpPr>
          <p:nvPr/>
        </p:nvSpPr>
        <p:spPr bwMode="auto">
          <a:xfrm rot="5400000">
            <a:off x="2598490" y="178860"/>
            <a:ext cx="1129983" cy="899057"/>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4" name="Freeform 52"/>
          <p:cNvSpPr>
            <a:spLocks/>
          </p:cNvSpPr>
          <p:nvPr/>
        </p:nvSpPr>
        <p:spPr bwMode="auto">
          <a:xfrm rot="5400000">
            <a:off x="2598490" y="1308841"/>
            <a:ext cx="1129983" cy="899057"/>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5" name="Freeform 53"/>
          <p:cNvSpPr>
            <a:spLocks/>
          </p:cNvSpPr>
          <p:nvPr/>
        </p:nvSpPr>
        <p:spPr bwMode="auto">
          <a:xfrm rot="5400000">
            <a:off x="2598490" y="1875053"/>
            <a:ext cx="1129983" cy="899057"/>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6" name="Freeform 54"/>
          <p:cNvSpPr>
            <a:spLocks/>
          </p:cNvSpPr>
          <p:nvPr/>
        </p:nvSpPr>
        <p:spPr bwMode="auto">
          <a:xfrm rot="5400000">
            <a:off x="2599710" y="2437606"/>
            <a:ext cx="1127543" cy="899057"/>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7" name="Freeform 55"/>
          <p:cNvSpPr>
            <a:spLocks/>
          </p:cNvSpPr>
          <p:nvPr/>
        </p:nvSpPr>
        <p:spPr bwMode="auto">
          <a:xfrm rot="5400000">
            <a:off x="2598490" y="3005037"/>
            <a:ext cx="1129983" cy="899057"/>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0" name="Freeform 60"/>
          <p:cNvSpPr>
            <a:spLocks/>
          </p:cNvSpPr>
          <p:nvPr/>
        </p:nvSpPr>
        <p:spPr bwMode="auto">
          <a:xfrm rot="5400000">
            <a:off x="1697091" y="-953467"/>
            <a:ext cx="1132424" cy="901298"/>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1" name="Freeform 61"/>
          <p:cNvSpPr>
            <a:spLocks/>
          </p:cNvSpPr>
          <p:nvPr/>
        </p:nvSpPr>
        <p:spPr bwMode="auto">
          <a:xfrm rot="5400000">
            <a:off x="1698313" y="177738"/>
            <a:ext cx="1129983" cy="901298"/>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2" name="Freeform 62"/>
          <p:cNvSpPr>
            <a:spLocks/>
          </p:cNvSpPr>
          <p:nvPr/>
        </p:nvSpPr>
        <p:spPr bwMode="auto">
          <a:xfrm rot="5400000">
            <a:off x="1697091" y="742728"/>
            <a:ext cx="1132424" cy="901298"/>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3" name="Freeform 63"/>
          <p:cNvSpPr>
            <a:spLocks/>
          </p:cNvSpPr>
          <p:nvPr/>
        </p:nvSpPr>
        <p:spPr bwMode="auto">
          <a:xfrm rot="5400000">
            <a:off x="1698313" y="1873932"/>
            <a:ext cx="1129983" cy="901298"/>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4" name="Freeform 64"/>
          <p:cNvSpPr>
            <a:spLocks/>
          </p:cNvSpPr>
          <p:nvPr/>
        </p:nvSpPr>
        <p:spPr bwMode="auto">
          <a:xfrm rot="5400000">
            <a:off x="1699533" y="2436484"/>
            <a:ext cx="1127543" cy="901298"/>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6" name="Freeform 67"/>
          <p:cNvSpPr>
            <a:spLocks/>
          </p:cNvSpPr>
          <p:nvPr/>
        </p:nvSpPr>
        <p:spPr bwMode="auto">
          <a:xfrm rot="5400000">
            <a:off x="794671" y="-954588"/>
            <a:ext cx="1132424" cy="903541"/>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7" name="Freeform 68"/>
          <p:cNvSpPr>
            <a:spLocks/>
          </p:cNvSpPr>
          <p:nvPr/>
        </p:nvSpPr>
        <p:spPr bwMode="auto">
          <a:xfrm rot="5400000">
            <a:off x="795892" y="-389596"/>
            <a:ext cx="1129983" cy="903541"/>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8" name="Freeform 69"/>
          <p:cNvSpPr>
            <a:spLocks/>
          </p:cNvSpPr>
          <p:nvPr/>
        </p:nvSpPr>
        <p:spPr bwMode="auto">
          <a:xfrm rot="5400000">
            <a:off x="795892" y="176617"/>
            <a:ext cx="1129983" cy="903541"/>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9" name="Freeform 70"/>
          <p:cNvSpPr>
            <a:spLocks/>
          </p:cNvSpPr>
          <p:nvPr/>
        </p:nvSpPr>
        <p:spPr bwMode="auto">
          <a:xfrm rot="5400000">
            <a:off x="794671" y="741608"/>
            <a:ext cx="1132424" cy="903541"/>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0" name="Freeform 71"/>
          <p:cNvSpPr>
            <a:spLocks/>
          </p:cNvSpPr>
          <p:nvPr/>
        </p:nvSpPr>
        <p:spPr bwMode="auto">
          <a:xfrm rot="5400000">
            <a:off x="795892" y="1306599"/>
            <a:ext cx="1129983" cy="903541"/>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1" name="Freeform 72"/>
          <p:cNvSpPr>
            <a:spLocks/>
          </p:cNvSpPr>
          <p:nvPr/>
        </p:nvSpPr>
        <p:spPr bwMode="auto">
          <a:xfrm rot="5400000">
            <a:off x="797112" y="2435363"/>
            <a:ext cx="1127543" cy="903541"/>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2" name="Freeform 73"/>
          <p:cNvSpPr>
            <a:spLocks/>
          </p:cNvSpPr>
          <p:nvPr/>
        </p:nvSpPr>
        <p:spPr bwMode="auto">
          <a:xfrm rot="5400000">
            <a:off x="795892" y="3002795"/>
            <a:ext cx="1129983" cy="903541"/>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5" name="Freeform 78"/>
          <p:cNvSpPr>
            <a:spLocks/>
          </p:cNvSpPr>
          <p:nvPr/>
        </p:nvSpPr>
        <p:spPr bwMode="auto">
          <a:xfrm rot="5400000">
            <a:off x="-105404" y="-387355"/>
            <a:ext cx="1129983" cy="899057"/>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6" name="Freeform 79"/>
          <p:cNvSpPr>
            <a:spLocks/>
          </p:cNvSpPr>
          <p:nvPr/>
        </p:nvSpPr>
        <p:spPr bwMode="auto">
          <a:xfrm rot="5400000">
            <a:off x="-105404" y="178860"/>
            <a:ext cx="1129983" cy="899057"/>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7" name="Freeform 80"/>
          <p:cNvSpPr>
            <a:spLocks/>
          </p:cNvSpPr>
          <p:nvPr/>
        </p:nvSpPr>
        <p:spPr bwMode="auto">
          <a:xfrm rot="5400000">
            <a:off x="-105404" y="1308842"/>
            <a:ext cx="1129983" cy="899057"/>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8" name="Freeform 81"/>
          <p:cNvSpPr>
            <a:spLocks/>
          </p:cNvSpPr>
          <p:nvPr/>
        </p:nvSpPr>
        <p:spPr bwMode="auto">
          <a:xfrm rot="5400000">
            <a:off x="-105404" y="1875054"/>
            <a:ext cx="1129983" cy="899057"/>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9" name="Freeform 82"/>
          <p:cNvSpPr>
            <a:spLocks/>
          </p:cNvSpPr>
          <p:nvPr/>
        </p:nvSpPr>
        <p:spPr bwMode="auto">
          <a:xfrm rot="5400000">
            <a:off x="-104184" y="2437606"/>
            <a:ext cx="1127543" cy="899057"/>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0" name="Freeform 83"/>
          <p:cNvSpPr>
            <a:spLocks/>
          </p:cNvSpPr>
          <p:nvPr/>
        </p:nvSpPr>
        <p:spPr bwMode="auto">
          <a:xfrm rot="5400000">
            <a:off x="-105404" y="3005037"/>
            <a:ext cx="1129983" cy="899057"/>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6" name="Freeform 48"/>
          <p:cNvSpPr>
            <a:spLocks/>
          </p:cNvSpPr>
          <p:nvPr userDrawn="1"/>
        </p:nvSpPr>
        <p:spPr bwMode="auto">
          <a:xfrm rot="5400000">
            <a:off x="8894126" y="-952348"/>
            <a:ext cx="1129983" cy="899057"/>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7" name="Freeform 49"/>
          <p:cNvSpPr>
            <a:spLocks/>
          </p:cNvSpPr>
          <p:nvPr userDrawn="1"/>
        </p:nvSpPr>
        <p:spPr bwMode="auto">
          <a:xfrm rot="5400000">
            <a:off x="8892904" y="-387356"/>
            <a:ext cx="1132424" cy="899057"/>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9" name="Freeform 51"/>
          <p:cNvSpPr>
            <a:spLocks/>
          </p:cNvSpPr>
          <p:nvPr userDrawn="1"/>
        </p:nvSpPr>
        <p:spPr bwMode="auto">
          <a:xfrm rot="5400000">
            <a:off x="8894126" y="743851"/>
            <a:ext cx="1129983" cy="899057"/>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0" name="Freeform 52"/>
          <p:cNvSpPr>
            <a:spLocks/>
          </p:cNvSpPr>
          <p:nvPr userDrawn="1"/>
        </p:nvSpPr>
        <p:spPr bwMode="auto">
          <a:xfrm rot="5400000">
            <a:off x="8894126" y="1873832"/>
            <a:ext cx="1129983" cy="899057"/>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1" name="Freeform 53"/>
          <p:cNvSpPr>
            <a:spLocks/>
          </p:cNvSpPr>
          <p:nvPr userDrawn="1"/>
        </p:nvSpPr>
        <p:spPr bwMode="auto">
          <a:xfrm rot="5400000">
            <a:off x="8894126" y="2440044"/>
            <a:ext cx="1129983" cy="899057"/>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2" name="Freeform 54"/>
          <p:cNvSpPr>
            <a:spLocks/>
          </p:cNvSpPr>
          <p:nvPr userDrawn="1"/>
        </p:nvSpPr>
        <p:spPr bwMode="auto">
          <a:xfrm rot="5400000">
            <a:off x="8895346" y="3002597"/>
            <a:ext cx="1127543" cy="899057"/>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5" name="Freeform 59"/>
          <p:cNvSpPr>
            <a:spLocks/>
          </p:cNvSpPr>
          <p:nvPr userDrawn="1"/>
        </p:nvSpPr>
        <p:spPr bwMode="auto">
          <a:xfrm rot="5400000">
            <a:off x="7993949" y="-953469"/>
            <a:ext cx="1129983" cy="901298"/>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6" name="Freeform 60"/>
          <p:cNvSpPr>
            <a:spLocks/>
          </p:cNvSpPr>
          <p:nvPr userDrawn="1"/>
        </p:nvSpPr>
        <p:spPr bwMode="auto">
          <a:xfrm rot="5400000">
            <a:off x="7992726" y="-388476"/>
            <a:ext cx="1132424" cy="901298"/>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7" name="Freeform 61"/>
          <p:cNvSpPr>
            <a:spLocks/>
          </p:cNvSpPr>
          <p:nvPr userDrawn="1"/>
        </p:nvSpPr>
        <p:spPr bwMode="auto">
          <a:xfrm rot="5400000">
            <a:off x="7993949" y="742729"/>
            <a:ext cx="1129983" cy="901298"/>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8" name="Freeform 62"/>
          <p:cNvSpPr>
            <a:spLocks/>
          </p:cNvSpPr>
          <p:nvPr userDrawn="1"/>
        </p:nvSpPr>
        <p:spPr bwMode="auto">
          <a:xfrm rot="5400000">
            <a:off x="7992726" y="1307719"/>
            <a:ext cx="1132424" cy="901298"/>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9" name="Freeform 63"/>
          <p:cNvSpPr>
            <a:spLocks/>
          </p:cNvSpPr>
          <p:nvPr userDrawn="1"/>
        </p:nvSpPr>
        <p:spPr bwMode="auto">
          <a:xfrm rot="5400000">
            <a:off x="7993949" y="2438923"/>
            <a:ext cx="1129983" cy="901298"/>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0" name="Freeform 64"/>
          <p:cNvSpPr>
            <a:spLocks/>
          </p:cNvSpPr>
          <p:nvPr userDrawn="1"/>
        </p:nvSpPr>
        <p:spPr bwMode="auto">
          <a:xfrm rot="5400000">
            <a:off x="7995169" y="3001475"/>
            <a:ext cx="1127543" cy="901298"/>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1" name="Freeform 66"/>
          <p:cNvSpPr>
            <a:spLocks/>
          </p:cNvSpPr>
          <p:nvPr userDrawn="1"/>
        </p:nvSpPr>
        <p:spPr bwMode="auto">
          <a:xfrm rot="5400000">
            <a:off x="7091529" y="-954589"/>
            <a:ext cx="1129983" cy="903541"/>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2" name="Freeform 67"/>
          <p:cNvSpPr>
            <a:spLocks/>
          </p:cNvSpPr>
          <p:nvPr userDrawn="1"/>
        </p:nvSpPr>
        <p:spPr bwMode="auto">
          <a:xfrm rot="5400000">
            <a:off x="7090307" y="-389597"/>
            <a:ext cx="1132424" cy="903541"/>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3" name="Freeform 68"/>
          <p:cNvSpPr>
            <a:spLocks/>
          </p:cNvSpPr>
          <p:nvPr userDrawn="1"/>
        </p:nvSpPr>
        <p:spPr bwMode="auto">
          <a:xfrm rot="5400000">
            <a:off x="7091529" y="175396"/>
            <a:ext cx="1129983" cy="903541"/>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4" name="Freeform 69"/>
          <p:cNvSpPr>
            <a:spLocks/>
          </p:cNvSpPr>
          <p:nvPr userDrawn="1"/>
        </p:nvSpPr>
        <p:spPr bwMode="auto">
          <a:xfrm rot="5400000">
            <a:off x="7091529" y="741608"/>
            <a:ext cx="1129983" cy="903541"/>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5" name="Freeform 70"/>
          <p:cNvSpPr>
            <a:spLocks/>
          </p:cNvSpPr>
          <p:nvPr userDrawn="1"/>
        </p:nvSpPr>
        <p:spPr bwMode="auto">
          <a:xfrm rot="5400000">
            <a:off x="7090307" y="1306599"/>
            <a:ext cx="1132424" cy="903541"/>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6" name="Freeform 71"/>
          <p:cNvSpPr>
            <a:spLocks/>
          </p:cNvSpPr>
          <p:nvPr userDrawn="1"/>
        </p:nvSpPr>
        <p:spPr bwMode="auto">
          <a:xfrm rot="5400000">
            <a:off x="7091529" y="1871590"/>
            <a:ext cx="1129983" cy="903541"/>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0" name="Freeform 77"/>
          <p:cNvSpPr>
            <a:spLocks/>
          </p:cNvSpPr>
          <p:nvPr userDrawn="1"/>
        </p:nvSpPr>
        <p:spPr bwMode="auto">
          <a:xfrm rot="5400000">
            <a:off x="6190231" y="-952348"/>
            <a:ext cx="1129983" cy="899057"/>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1" name="Freeform 78"/>
          <p:cNvSpPr>
            <a:spLocks/>
          </p:cNvSpPr>
          <p:nvPr userDrawn="1"/>
        </p:nvSpPr>
        <p:spPr bwMode="auto">
          <a:xfrm rot="5400000">
            <a:off x="6190231" y="177639"/>
            <a:ext cx="1129983" cy="899057"/>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2" name="Freeform 79"/>
          <p:cNvSpPr>
            <a:spLocks/>
          </p:cNvSpPr>
          <p:nvPr userDrawn="1"/>
        </p:nvSpPr>
        <p:spPr bwMode="auto">
          <a:xfrm rot="5400000">
            <a:off x="6190231" y="743851"/>
            <a:ext cx="1129983" cy="899057"/>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3" name="Freeform 80"/>
          <p:cNvSpPr>
            <a:spLocks/>
          </p:cNvSpPr>
          <p:nvPr userDrawn="1"/>
        </p:nvSpPr>
        <p:spPr bwMode="auto">
          <a:xfrm rot="5400000">
            <a:off x="6190231" y="1873833"/>
            <a:ext cx="1129983" cy="899057"/>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4" name="Freeform 81"/>
          <p:cNvSpPr>
            <a:spLocks/>
          </p:cNvSpPr>
          <p:nvPr userDrawn="1"/>
        </p:nvSpPr>
        <p:spPr bwMode="auto">
          <a:xfrm rot="5400000">
            <a:off x="6190231" y="2440045"/>
            <a:ext cx="1129983" cy="899057"/>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5" name="Freeform 82"/>
          <p:cNvSpPr>
            <a:spLocks/>
          </p:cNvSpPr>
          <p:nvPr userDrawn="1"/>
        </p:nvSpPr>
        <p:spPr bwMode="auto">
          <a:xfrm rot="5400000">
            <a:off x="6191451" y="3002597"/>
            <a:ext cx="1127543" cy="899057"/>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7" name="Freeform 86"/>
          <p:cNvSpPr>
            <a:spLocks/>
          </p:cNvSpPr>
          <p:nvPr userDrawn="1"/>
        </p:nvSpPr>
        <p:spPr bwMode="auto">
          <a:xfrm rot="5400000">
            <a:off x="5291174" y="-952348"/>
            <a:ext cx="1129983" cy="899057"/>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8" name="Freeform 87"/>
          <p:cNvSpPr>
            <a:spLocks/>
          </p:cNvSpPr>
          <p:nvPr userDrawn="1"/>
        </p:nvSpPr>
        <p:spPr bwMode="auto">
          <a:xfrm rot="5400000">
            <a:off x="5289953" y="-387355"/>
            <a:ext cx="1132424" cy="899057"/>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9" name="Freeform 88"/>
          <p:cNvSpPr>
            <a:spLocks/>
          </p:cNvSpPr>
          <p:nvPr userDrawn="1"/>
        </p:nvSpPr>
        <p:spPr bwMode="auto">
          <a:xfrm rot="5400000">
            <a:off x="5291174" y="177639"/>
            <a:ext cx="1129983" cy="899057"/>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0" name="Freeform 89"/>
          <p:cNvSpPr>
            <a:spLocks/>
          </p:cNvSpPr>
          <p:nvPr userDrawn="1"/>
        </p:nvSpPr>
        <p:spPr bwMode="auto">
          <a:xfrm rot="5400000">
            <a:off x="5291174" y="743851"/>
            <a:ext cx="1129983" cy="899057"/>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1" name="Freeform 90"/>
          <p:cNvSpPr>
            <a:spLocks/>
          </p:cNvSpPr>
          <p:nvPr userDrawn="1"/>
        </p:nvSpPr>
        <p:spPr bwMode="auto">
          <a:xfrm rot="5400000">
            <a:off x="5289953" y="1308841"/>
            <a:ext cx="1132424" cy="899057"/>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2" name="Freeform 91"/>
          <p:cNvSpPr>
            <a:spLocks/>
          </p:cNvSpPr>
          <p:nvPr userDrawn="1"/>
        </p:nvSpPr>
        <p:spPr bwMode="auto">
          <a:xfrm rot="5400000">
            <a:off x="5291174" y="1873833"/>
            <a:ext cx="1129983" cy="899057"/>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3" name="Freeform 92"/>
          <p:cNvSpPr>
            <a:spLocks/>
          </p:cNvSpPr>
          <p:nvPr userDrawn="1"/>
        </p:nvSpPr>
        <p:spPr bwMode="auto">
          <a:xfrm rot="5400000">
            <a:off x="5292394" y="3002597"/>
            <a:ext cx="1127543" cy="899057"/>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userDrawn="1">
            <p:ph type="sldNum" sz="quarter" idx="12"/>
          </p:nvPr>
        </p:nvSpPr>
        <p:spPr>
          <a:xfrm>
            <a:off x="9382879" y="545149"/>
            <a:ext cx="5265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336970209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90" name="Freeform 50"/>
          <p:cNvSpPr>
            <a:spLocks/>
          </p:cNvSpPr>
          <p:nvPr userDrawn="1"/>
        </p:nvSpPr>
        <p:spPr bwMode="auto">
          <a:xfrm rot="5400000">
            <a:off x="8894126" y="177638"/>
            <a:ext cx="1129983" cy="899057"/>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1" name="Freeform 30"/>
          <p:cNvSpPr>
            <a:spLocks/>
          </p:cNvSpPr>
          <p:nvPr userDrawn="1"/>
        </p:nvSpPr>
        <p:spPr bwMode="auto">
          <a:xfrm rot="5400000">
            <a:off x="4395380" y="-952347"/>
            <a:ext cx="1132424" cy="899057"/>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2" name="Freeform 31"/>
          <p:cNvSpPr>
            <a:spLocks/>
          </p:cNvSpPr>
          <p:nvPr userDrawn="1"/>
        </p:nvSpPr>
        <p:spPr bwMode="auto">
          <a:xfrm rot="5400000">
            <a:off x="4396603" y="-387356"/>
            <a:ext cx="1129983" cy="899057"/>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3" name="Freeform 32"/>
          <p:cNvSpPr>
            <a:spLocks/>
          </p:cNvSpPr>
          <p:nvPr userDrawn="1"/>
        </p:nvSpPr>
        <p:spPr bwMode="auto">
          <a:xfrm rot="5400000">
            <a:off x="4395380" y="743850"/>
            <a:ext cx="1132424" cy="899057"/>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4" name="Freeform 33"/>
          <p:cNvSpPr>
            <a:spLocks/>
          </p:cNvSpPr>
          <p:nvPr userDrawn="1"/>
        </p:nvSpPr>
        <p:spPr bwMode="auto">
          <a:xfrm rot="5400000">
            <a:off x="4396603" y="1308841"/>
            <a:ext cx="1129983" cy="899057"/>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5" name="Freeform 34"/>
          <p:cNvSpPr>
            <a:spLocks/>
          </p:cNvSpPr>
          <p:nvPr userDrawn="1"/>
        </p:nvSpPr>
        <p:spPr bwMode="auto">
          <a:xfrm rot="5400000">
            <a:off x="4397823" y="2437605"/>
            <a:ext cx="1127543" cy="899057"/>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6" name="Freeform 35"/>
          <p:cNvSpPr>
            <a:spLocks/>
          </p:cNvSpPr>
          <p:nvPr userDrawn="1"/>
        </p:nvSpPr>
        <p:spPr bwMode="auto">
          <a:xfrm rot="5400000">
            <a:off x="4396603" y="3005037"/>
            <a:ext cx="1129983" cy="899057"/>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9" name="Freeform 39"/>
          <p:cNvSpPr>
            <a:spLocks/>
          </p:cNvSpPr>
          <p:nvPr userDrawn="1"/>
        </p:nvSpPr>
        <p:spPr bwMode="auto">
          <a:xfrm rot="5400000">
            <a:off x="3494082" y="-952346"/>
            <a:ext cx="1132424" cy="899057"/>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0" name="Freeform 40"/>
          <p:cNvSpPr>
            <a:spLocks/>
          </p:cNvSpPr>
          <p:nvPr userDrawn="1"/>
        </p:nvSpPr>
        <p:spPr bwMode="auto">
          <a:xfrm rot="5400000">
            <a:off x="3497545" y="-387356"/>
            <a:ext cx="1129983" cy="899057"/>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1" name="Freeform 41"/>
          <p:cNvSpPr>
            <a:spLocks/>
          </p:cNvSpPr>
          <p:nvPr userDrawn="1"/>
        </p:nvSpPr>
        <p:spPr bwMode="auto">
          <a:xfrm rot="5400000">
            <a:off x="3495304" y="178860"/>
            <a:ext cx="1129983" cy="899057"/>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2" name="Freeform 42"/>
          <p:cNvSpPr>
            <a:spLocks/>
          </p:cNvSpPr>
          <p:nvPr userDrawn="1"/>
        </p:nvSpPr>
        <p:spPr bwMode="auto">
          <a:xfrm rot="5400000">
            <a:off x="3496323" y="743849"/>
            <a:ext cx="1132424" cy="899057"/>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3" name="Freeform 43"/>
          <p:cNvSpPr>
            <a:spLocks/>
          </p:cNvSpPr>
          <p:nvPr userDrawn="1"/>
        </p:nvSpPr>
        <p:spPr bwMode="auto">
          <a:xfrm rot="5400000">
            <a:off x="3495304" y="1308842"/>
            <a:ext cx="1129983" cy="899057"/>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4" name="Freeform 44"/>
          <p:cNvSpPr>
            <a:spLocks/>
          </p:cNvSpPr>
          <p:nvPr userDrawn="1"/>
        </p:nvSpPr>
        <p:spPr bwMode="auto">
          <a:xfrm rot="5400000">
            <a:off x="3497545" y="1875053"/>
            <a:ext cx="1129983" cy="899057"/>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5" name="Freeform 45"/>
          <p:cNvSpPr>
            <a:spLocks/>
          </p:cNvSpPr>
          <p:nvPr userDrawn="1"/>
        </p:nvSpPr>
        <p:spPr bwMode="auto">
          <a:xfrm rot="5400000">
            <a:off x="3497545" y="3005037"/>
            <a:ext cx="1129983" cy="899057"/>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6" name="Freeform 49"/>
          <p:cNvSpPr>
            <a:spLocks/>
          </p:cNvSpPr>
          <p:nvPr userDrawn="1"/>
        </p:nvSpPr>
        <p:spPr bwMode="auto">
          <a:xfrm rot="5400000">
            <a:off x="2597268" y="-952347"/>
            <a:ext cx="1132424" cy="899057"/>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9" name="Freeform 50"/>
          <p:cNvSpPr>
            <a:spLocks/>
          </p:cNvSpPr>
          <p:nvPr userDrawn="1"/>
        </p:nvSpPr>
        <p:spPr bwMode="auto">
          <a:xfrm rot="5400000">
            <a:off x="2598490" y="-387356"/>
            <a:ext cx="1129983" cy="899057"/>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0" name="Freeform 51"/>
          <p:cNvSpPr>
            <a:spLocks/>
          </p:cNvSpPr>
          <p:nvPr userDrawn="1"/>
        </p:nvSpPr>
        <p:spPr bwMode="auto">
          <a:xfrm rot="5400000">
            <a:off x="2598490" y="178860"/>
            <a:ext cx="1129983" cy="899057"/>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1" name="Freeform 52"/>
          <p:cNvSpPr>
            <a:spLocks/>
          </p:cNvSpPr>
          <p:nvPr userDrawn="1"/>
        </p:nvSpPr>
        <p:spPr bwMode="auto">
          <a:xfrm rot="5400000">
            <a:off x="2598490" y="1308841"/>
            <a:ext cx="1129983" cy="899057"/>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2" name="Freeform 53"/>
          <p:cNvSpPr>
            <a:spLocks/>
          </p:cNvSpPr>
          <p:nvPr userDrawn="1"/>
        </p:nvSpPr>
        <p:spPr bwMode="auto">
          <a:xfrm rot="5400000">
            <a:off x="2598490" y="1875053"/>
            <a:ext cx="1129983" cy="899057"/>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3" name="Freeform 54"/>
          <p:cNvSpPr>
            <a:spLocks/>
          </p:cNvSpPr>
          <p:nvPr userDrawn="1"/>
        </p:nvSpPr>
        <p:spPr bwMode="auto">
          <a:xfrm rot="5400000">
            <a:off x="2599710" y="2437606"/>
            <a:ext cx="1127543" cy="899057"/>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4" name="Freeform 55"/>
          <p:cNvSpPr>
            <a:spLocks/>
          </p:cNvSpPr>
          <p:nvPr userDrawn="1"/>
        </p:nvSpPr>
        <p:spPr bwMode="auto">
          <a:xfrm rot="5400000">
            <a:off x="2598490" y="3005037"/>
            <a:ext cx="1129983" cy="899057"/>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5" name="Freeform 60"/>
          <p:cNvSpPr>
            <a:spLocks/>
          </p:cNvSpPr>
          <p:nvPr userDrawn="1"/>
        </p:nvSpPr>
        <p:spPr bwMode="auto">
          <a:xfrm rot="5400000">
            <a:off x="1697091" y="-953467"/>
            <a:ext cx="1132424" cy="901298"/>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9" name="Freeform 61"/>
          <p:cNvSpPr>
            <a:spLocks/>
          </p:cNvSpPr>
          <p:nvPr userDrawn="1"/>
        </p:nvSpPr>
        <p:spPr bwMode="auto">
          <a:xfrm rot="5400000">
            <a:off x="1698313" y="177738"/>
            <a:ext cx="1129983" cy="901298"/>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0" name="Freeform 62"/>
          <p:cNvSpPr>
            <a:spLocks/>
          </p:cNvSpPr>
          <p:nvPr userDrawn="1"/>
        </p:nvSpPr>
        <p:spPr bwMode="auto">
          <a:xfrm rot="5400000">
            <a:off x="1697091" y="742728"/>
            <a:ext cx="1132424" cy="901298"/>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8" name="Freeform 63"/>
          <p:cNvSpPr>
            <a:spLocks/>
          </p:cNvSpPr>
          <p:nvPr userDrawn="1"/>
        </p:nvSpPr>
        <p:spPr bwMode="auto">
          <a:xfrm rot="5400000">
            <a:off x="1698313" y="1873932"/>
            <a:ext cx="1129983" cy="901298"/>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9" name="Freeform 64"/>
          <p:cNvSpPr>
            <a:spLocks/>
          </p:cNvSpPr>
          <p:nvPr userDrawn="1"/>
        </p:nvSpPr>
        <p:spPr bwMode="auto">
          <a:xfrm rot="5400000">
            <a:off x="1699533" y="2436484"/>
            <a:ext cx="1127543" cy="901298"/>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5" name="Freeform 67"/>
          <p:cNvSpPr>
            <a:spLocks/>
          </p:cNvSpPr>
          <p:nvPr userDrawn="1"/>
        </p:nvSpPr>
        <p:spPr bwMode="auto">
          <a:xfrm rot="5400000">
            <a:off x="794671" y="-954588"/>
            <a:ext cx="1132424" cy="903541"/>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3" name="Freeform 68"/>
          <p:cNvSpPr>
            <a:spLocks/>
          </p:cNvSpPr>
          <p:nvPr userDrawn="1"/>
        </p:nvSpPr>
        <p:spPr bwMode="auto">
          <a:xfrm rot="5400000">
            <a:off x="795892" y="-389596"/>
            <a:ext cx="1129983" cy="903541"/>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4" name="Freeform 69"/>
          <p:cNvSpPr>
            <a:spLocks/>
          </p:cNvSpPr>
          <p:nvPr userDrawn="1"/>
        </p:nvSpPr>
        <p:spPr bwMode="auto">
          <a:xfrm rot="5400000">
            <a:off x="795892" y="176617"/>
            <a:ext cx="1129983" cy="903541"/>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1" name="Freeform 70"/>
          <p:cNvSpPr>
            <a:spLocks/>
          </p:cNvSpPr>
          <p:nvPr userDrawn="1"/>
        </p:nvSpPr>
        <p:spPr bwMode="auto">
          <a:xfrm rot="5400000">
            <a:off x="794671" y="741608"/>
            <a:ext cx="1132424" cy="903541"/>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8" name="Freeform 71"/>
          <p:cNvSpPr>
            <a:spLocks/>
          </p:cNvSpPr>
          <p:nvPr userDrawn="1"/>
        </p:nvSpPr>
        <p:spPr bwMode="auto">
          <a:xfrm rot="5400000">
            <a:off x="795892" y="1306599"/>
            <a:ext cx="1129983" cy="903541"/>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9" name="Freeform 72"/>
          <p:cNvSpPr>
            <a:spLocks/>
          </p:cNvSpPr>
          <p:nvPr userDrawn="1"/>
        </p:nvSpPr>
        <p:spPr bwMode="auto">
          <a:xfrm rot="5400000">
            <a:off x="797112" y="2435363"/>
            <a:ext cx="1127543" cy="903541"/>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0" name="Freeform 73"/>
          <p:cNvSpPr>
            <a:spLocks/>
          </p:cNvSpPr>
          <p:nvPr userDrawn="1"/>
        </p:nvSpPr>
        <p:spPr bwMode="auto">
          <a:xfrm rot="5400000">
            <a:off x="795892" y="3002795"/>
            <a:ext cx="1129983" cy="903541"/>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1" name="Freeform 78"/>
          <p:cNvSpPr>
            <a:spLocks/>
          </p:cNvSpPr>
          <p:nvPr userDrawn="1"/>
        </p:nvSpPr>
        <p:spPr bwMode="auto">
          <a:xfrm rot="5400000">
            <a:off x="-105404" y="-387355"/>
            <a:ext cx="1129983" cy="899057"/>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2" name="Freeform 79"/>
          <p:cNvSpPr>
            <a:spLocks/>
          </p:cNvSpPr>
          <p:nvPr userDrawn="1"/>
        </p:nvSpPr>
        <p:spPr bwMode="auto">
          <a:xfrm rot="5400000">
            <a:off x="-105404" y="178860"/>
            <a:ext cx="1129983" cy="899057"/>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3" name="Freeform 80"/>
          <p:cNvSpPr>
            <a:spLocks/>
          </p:cNvSpPr>
          <p:nvPr userDrawn="1"/>
        </p:nvSpPr>
        <p:spPr bwMode="auto">
          <a:xfrm rot="5400000">
            <a:off x="-105404" y="1308842"/>
            <a:ext cx="1129983" cy="899057"/>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4" name="Freeform 81"/>
          <p:cNvSpPr>
            <a:spLocks/>
          </p:cNvSpPr>
          <p:nvPr userDrawn="1"/>
        </p:nvSpPr>
        <p:spPr bwMode="auto">
          <a:xfrm rot="5400000">
            <a:off x="-105404" y="1875054"/>
            <a:ext cx="1129983" cy="899057"/>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5" name="Freeform 82"/>
          <p:cNvSpPr>
            <a:spLocks/>
          </p:cNvSpPr>
          <p:nvPr userDrawn="1"/>
        </p:nvSpPr>
        <p:spPr bwMode="auto">
          <a:xfrm rot="5400000">
            <a:off x="-104184" y="2437606"/>
            <a:ext cx="1127543" cy="899057"/>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6" name="Freeform 83"/>
          <p:cNvSpPr>
            <a:spLocks/>
          </p:cNvSpPr>
          <p:nvPr userDrawn="1"/>
        </p:nvSpPr>
        <p:spPr bwMode="auto">
          <a:xfrm rot="5400000">
            <a:off x="-105404" y="3005037"/>
            <a:ext cx="1129983" cy="899057"/>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67" name="Freeform 48"/>
          <p:cNvSpPr>
            <a:spLocks/>
          </p:cNvSpPr>
          <p:nvPr userDrawn="1"/>
        </p:nvSpPr>
        <p:spPr bwMode="auto">
          <a:xfrm rot="5400000">
            <a:off x="8894126" y="-952348"/>
            <a:ext cx="1129983" cy="899057"/>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4" name="Freeform 49"/>
          <p:cNvSpPr>
            <a:spLocks/>
          </p:cNvSpPr>
          <p:nvPr userDrawn="1"/>
        </p:nvSpPr>
        <p:spPr bwMode="auto">
          <a:xfrm rot="5400000">
            <a:off x="8892904" y="-387356"/>
            <a:ext cx="1132424" cy="899057"/>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5" name="Freeform 51"/>
          <p:cNvSpPr>
            <a:spLocks/>
          </p:cNvSpPr>
          <p:nvPr userDrawn="1"/>
        </p:nvSpPr>
        <p:spPr bwMode="auto">
          <a:xfrm rot="5400000">
            <a:off x="8894126" y="743851"/>
            <a:ext cx="1129983" cy="899057"/>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3" name="Freeform 52"/>
          <p:cNvSpPr>
            <a:spLocks/>
          </p:cNvSpPr>
          <p:nvPr userDrawn="1"/>
        </p:nvSpPr>
        <p:spPr bwMode="auto">
          <a:xfrm rot="5400000">
            <a:off x="8894126" y="1873832"/>
            <a:ext cx="1129983" cy="899057"/>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4" name="Freeform 53"/>
          <p:cNvSpPr>
            <a:spLocks/>
          </p:cNvSpPr>
          <p:nvPr userDrawn="1"/>
        </p:nvSpPr>
        <p:spPr bwMode="auto">
          <a:xfrm rot="5400000">
            <a:off x="8894126" y="2440044"/>
            <a:ext cx="1129983" cy="899057"/>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7" name="Freeform 54"/>
          <p:cNvSpPr>
            <a:spLocks/>
          </p:cNvSpPr>
          <p:nvPr userDrawn="1"/>
        </p:nvSpPr>
        <p:spPr bwMode="auto">
          <a:xfrm rot="5400000">
            <a:off x="8895346" y="3002597"/>
            <a:ext cx="1127543" cy="899057"/>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8" name="Freeform 59"/>
          <p:cNvSpPr>
            <a:spLocks/>
          </p:cNvSpPr>
          <p:nvPr userDrawn="1"/>
        </p:nvSpPr>
        <p:spPr bwMode="auto">
          <a:xfrm rot="5400000">
            <a:off x="7993949" y="-953469"/>
            <a:ext cx="1129983" cy="901298"/>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9" name="Freeform 60"/>
          <p:cNvSpPr>
            <a:spLocks/>
          </p:cNvSpPr>
          <p:nvPr userDrawn="1"/>
        </p:nvSpPr>
        <p:spPr bwMode="auto">
          <a:xfrm rot="5400000">
            <a:off x="7992726" y="-388476"/>
            <a:ext cx="1132424" cy="901298"/>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6" name="Freeform 61"/>
          <p:cNvSpPr>
            <a:spLocks/>
          </p:cNvSpPr>
          <p:nvPr userDrawn="1"/>
        </p:nvSpPr>
        <p:spPr bwMode="auto">
          <a:xfrm rot="5400000">
            <a:off x="7993949" y="742729"/>
            <a:ext cx="1129983" cy="901298"/>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4" name="Freeform 62"/>
          <p:cNvSpPr>
            <a:spLocks/>
          </p:cNvSpPr>
          <p:nvPr userDrawn="1"/>
        </p:nvSpPr>
        <p:spPr bwMode="auto">
          <a:xfrm rot="5400000">
            <a:off x="7992726" y="1307719"/>
            <a:ext cx="1132424" cy="901298"/>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5" name="Freeform 63"/>
          <p:cNvSpPr>
            <a:spLocks/>
          </p:cNvSpPr>
          <p:nvPr userDrawn="1"/>
        </p:nvSpPr>
        <p:spPr bwMode="auto">
          <a:xfrm rot="5400000">
            <a:off x="7993949" y="2438923"/>
            <a:ext cx="1129983" cy="901298"/>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6" name="Freeform 64"/>
          <p:cNvSpPr>
            <a:spLocks/>
          </p:cNvSpPr>
          <p:nvPr userDrawn="1"/>
        </p:nvSpPr>
        <p:spPr bwMode="auto">
          <a:xfrm rot="5400000">
            <a:off x="7995169" y="3001475"/>
            <a:ext cx="1127543" cy="901298"/>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7" name="Freeform 66"/>
          <p:cNvSpPr>
            <a:spLocks/>
          </p:cNvSpPr>
          <p:nvPr userDrawn="1"/>
        </p:nvSpPr>
        <p:spPr bwMode="auto">
          <a:xfrm rot="5400000">
            <a:off x="7091529" y="-954589"/>
            <a:ext cx="1129983" cy="903541"/>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8" name="Freeform 67"/>
          <p:cNvSpPr>
            <a:spLocks/>
          </p:cNvSpPr>
          <p:nvPr userDrawn="1"/>
        </p:nvSpPr>
        <p:spPr bwMode="auto">
          <a:xfrm rot="5400000">
            <a:off x="7090307" y="-389597"/>
            <a:ext cx="1132424" cy="903541"/>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9" name="Freeform 68"/>
          <p:cNvSpPr>
            <a:spLocks/>
          </p:cNvSpPr>
          <p:nvPr userDrawn="1"/>
        </p:nvSpPr>
        <p:spPr bwMode="auto">
          <a:xfrm rot="5400000">
            <a:off x="7091529" y="175396"/>
            <a:ext cx="1129983" cy="903541"/>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0" name="Freeform 69"/>
          <p:cNvSpPr>
            <a:spLocks/>
          </p:cNvSpPr>
          <p:nvPr userDrawn="1"/>
        </p:nvSpPr>
        <p:spPr bwMode="auto">
          <a:xfrm rot="5400000">
            <a:off x="7091529" y="741608"/>
            <a:ext cx="1129983" cy="903541"/>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1" name="Freeform 70"/>
          <p:cNvSpPr>
            <a:spLocks/>
          </p:cNvSpPr>
          <p:nvPr userDrawn="1"/>
        </p:nvSpPr>
        <p:spPr bwMode="auto">
          <a:xfrm rot="5400000">
            <a:off x="7090307" y="1306599"/>
            <a:ext cx="1132424" cy="903541"/>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2" name="Freeform 71"/>
          <p:cNvSpPr>
            <a:spLocks/>
          </p:cNvSpPr>
          <p:nvPr userDrawn="1"/>
        </p:nvSpPr>
        <p:spPr bwMode="auto">
          <a:xfrm rot="5400000">
            <a:off x="7091529" y="1871590"/>
            <a:ext cx="1129983" cy="903541"/>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3" name="Freeform 77"/>
          <p:cNvSpPr>
            <a:spLocks/>
          </p:cNvSpPr>
          <p:nvPr userDrawn="1"/>
        </p:nvSpPr>
        <p:spPr bwMode="auto">
          <a:xfrm rot="5400000">
            <a:off x="6190231" y="-952348"/>
            <a:ext cx="1129983" cy="899057"/>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4" name="Freeform 78"/>
          <p:cNvSpPr>
            <a:spLocks/>
          </p:cNvSpPr>
          <p:nvPr userDrawn="1"/>
        </p:nvSpPr>
        <p:spPr bwMode="auto">
          <a:xfrm rot="5400000">
            <a:off x="6190231" y="177639"/>
            <a:ext cx="1129983" cy="899057"/>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5" name="Freeform 79"/>
          <p:cNvSpPr>
            <a:spLocks/>
          </p:cNvSpPr>
          <p:nvPr userDrawn="1"/>
        </p:nvSpPr>
        <p:spPr bwMode="auto">
          <a:xfrm rot="5400000">
            <a:off x="6190231" y="743851"/>
            <a:ext cx="1129983" cy="899057"/>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6" name="Freeform 80"/>
          <p:cNvSpPr>
            <a:spLocks/>
          </p:cNvSpPr>
          <p:nvPr userDrawn="1"/>
        </p:nvSpPr>
        <p:spPr bwMode="auto">
          <a:xfrm rot="5400000">
            <a:off x="6190231" y="1873833"/>
            <a:ext cx="1129983" cy="899057"/>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7" name="Freeform 81"/>
          <p:cNvSpPr>
            <a:spLocks/>
          </p:cNvSpPr>
          <p:nvPr userDrawn="1"/>
        </p:nvSpPr>
        <p:spPr bwMode="auto">
          <a:xfrm rot="5400000">
            <a:off x="6190231" y="2440045"/>
            <a:ext cx="1129983" cy="899057"/>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8" name="Freeform 82"/>
          <p:cNvSpPr>
            <a:spLocks/>
          </p:cNvSpPr>
          <p:nvPr userDrawn="1"/>
        </p:nvSpPr>
        <p:spPr bwMode="auto">
          <a:xfrm rot="5400000">
            <a:off x="6191451" y="3002597"/>
            <a:ext cx="1127543" cy="899057"/>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9" name="Freeform 86"/>
          <p:cNvSpPr>
            <a:spLocks/>
          </p:cNvSpPr>
          <p:nvPr userDrawn="1"/>
        </p:nvSpPr>
        <p:spPr bwMode="auto">
          <a:xfrm rot="5400000">
            <a:off x="5291174" y="-952348"/>
            <a:ext cx="1129983" cy="899057"/>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0" name="Freeform 87"/>
          <p:cNvSpPr>
            <a:spLocks/>
          </p:cNvSpPr>
          <p:nvPr userDrawn="1"/>
        </p:nvSpPr>
        <p:spPr bwMode="auto">
          <a:xfrm rot="5400000">
            <a:off x="5289953" y="-387355"/>
            <a:ext cx="1132424" cy="899057"/>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1" name="Freeform 88"/>
          <p:cNvSpPr>
            <a:spLocks/>
          </p:cNvSpPr>
          <p:nvPr userDrawn="1"/>
        </p:nvSpPr>
        <p:spPr bwMode="auto">
          <a:xfrm rot="5400000">
            <a:off x="5291174" y="177639"/>
            <a:ext cx="1129983" cy="899057"/>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2" name="Freeform 89"/>
          <p:cNvSpPr>
            <a:spLocks/>
          </p:cNvSpPr>
          <p:nvPr userDrawn="1"/>
        </p:nvSpPr>
        <p:spPr bwMode="auto">
          <a:xfrm rot="5400000">
            <a:off x="5291174" y="743851"/>
            <a:ext cx="1129983" cy="899057"/>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3" name="Freeform 90"/>
          <p:cNvSpPr>
            <a:spLocks/>
          </p:cNvSpPr>
          <p:nvPr userDrawn="1"/>
        </p:nvSpPr>
        <p:spPr bwMode="auto">
          <a:xfrm rot="5400000">
            <a:off x="5289953" y="1308841"/>
            <a:ext cx="1132424" cy="899057"/>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4" name="Freeform 91"/>
          <p:cNvSpPr>
            <a:spLocks/>
          </p:cNvSpPr>
          <p:nvPr userDrawn="1"/>
        </p:nvSpPr>
        <p:spPr bwMode="auto">
          <a:xfrm rot="5400000">
            <a:off x="5291174" y="1873833"/>
            <a:ext cx="1129983" cy="899057"/>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5" name="Freeform 92"/>
          <p:cNvSpPr>
            <a:spLocks/>
          </p:cNvSpPr>
          <p:nvPr userDrawn="1"/>
        </p:nvSpPr>
        <p:spPr bwMode="auto">
          <a:xfrm rot="5400000">
            <a:off x="5292394" y="3002597"/>
            <a:ext cx="1127543" cy="899057"/>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userDrawn="1">
            <p:ph type="sldNum" sz="quarter" idx="12"/>
          </p:nvPr>
        </p:nvSpPr>
        <p:spPr>
          <a:xfrm>
            <a:off x="9382879" y="545149"/>
            <a:ext cx="5265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
        <p:nvSpPr>
          <p:cNvPr id="87" name="Picture Placeholder 11"/>
          <p:cNvSpPr>
            <a:spLocks noGrp="1"/>
          </p:cNvSpPr>
          <p:nvPr>
            <p:ph type="pic" sz="quarter" idx="13"/>
          </p:nvPr>
        </p:nvSpPr>
        <p:spPr>
          <a:xfrm>
            <a:off x="860119" y="1953115"/>
            <a:ext cx="2340000" cy="1980000"/>
          </a:xfrm>
        </p:spPr>
        <p:txBody>
          <a:bodyPr/>
          <a:lstStyle/>
          <a:p>
            <a:endParaRPr lang="id-ID"/>
          </a:p>
        </p:txBody>
      </p:sp>
      <p:sp>
        <p:nvSpPr>
          <p:cNvPr id="88" name="Picture Placeholder 11"/>
          <p:cNvSpPr>
            <a:spLocks noGrp="1"/>
          </p:cNvSpPr>
          <p:nvPr>
            <p:ph type="pic" sz="quarter" idx="14"/>
          </p:nvPr>
        </p:nvSpPr>
        <p:spPr>
          <a:xfrm>
            <a:off x="3779957" y="1976097"/>
            <a:ext cx="2340000" cy="1980000"/>
          </a:xfrm>
        </p:spPr>
        <p:txBody>
          <a:bodyPr/>
          <a:lstStyle/>
          <a:p>
            <a:endParaRPr lang="id-ID"/>
          </a:p>
        </p:txBody>
      </p:sp>
      <p:sp>
        <p:nvSpPr>
          <p:cNvPr id="89" name="Picture Placeholder 11"/>
          <p:cNvSpPr>
            <a:spLocks noGrp="1"/>
          </p:cNvSpPr>
          <p:nvPr>
            <p:ph type="pic" sz="quarter" idx="15"/>
          </p:nvPr>
        </p:nvSpPr>
        <p:spPr>
          <a:xfrm>
            <a:off x="6730612" y="1976097"/>
            <a:ext cx="2340000" cy="1980000"/>
          </a:xfrm>
        </p:spPr>
        <p:txBody>
          <a:bodyPr/>
          <a:lstStyle/>
          <a:p>
            <a:endParaRPr lang="id-ID"/>
          </a:p>
        </p:txBody>
      </p:sp>
    </p:spTree>
    <p:extLst>
      <p:ext uri="{BB962C8B-B14F-4D97-AF65-F5344CB8AC3E}">
        <p14:creationId xmlns:p14="http://schemas.microsoft.com/office/powerpoint/2010/main" val="368541810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178" name="Freeform 50"/>
          <p:cNvSpPr>
            <a:spLocks/>
          </p:cNvSpPr>
          <p:nvPr userDrawn="1"/>
        </p:nvSpPr>
        <p:spPr bwMode="auto">
          <a:xfrm rot="5400000">
            <a:off x="8917974" y="1078819"/>
            <a:ext cx="1129983" cy="823892"/>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30"/>
          <p:cNvSpPr>
            <a:spLocks/>
          </p:cNvSpPr>
          <p:nvPr/>
        </p:nvSpPr>
        <p:spPr bwMode="auto">
          <a:xfrm rot="5400000">
            <a:off x="4795242" y="-51164"/>
            <a:ext cx="1132424" cy="823892"/>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31"/>
          <p:cNvSpPr>
            <a:spLocks/>
          </p:cNvSpPr>
          <p:nvPr/>
        </p:nvSpPr>
        <p:spPr bwMode="auto">
          <a:xfrm rot="5400000">
            <a:off x="4796464" y="513827"/>
            <a:ext cx="1129983" cy="823892"/>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32"/>
          <p:cNvSpPr>
            <a:spLocks/>
          </p:cNvSpPr>
          <p:nvPr/>
        </p:nvSpPr>
        <p:spPr bwMode="auto">
          <a:xfrm rot="5400000">
            <a:off x="4795242" y="1645031"/>
            <a:ext cx="1132424" cy="823892"/>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33"/>
          <p:cNvSpPr>
            <a:spLocks/>
          </p:cNvSpPr>
          <p:nvPr/>
        </p:nvSpPr>
        <p:spPr bwMode="auto">
          <a:xfrm rot="5400000">
            <a:off x="4796464" y="2210022"/>
            <a:ext cx="1129983" cy="823892"/>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9" name="Freeform 34"/>
          <p:cNvSpPr>
            <a:spLocks/>
          </p:cNvSpPr>
          <p:nvPr/>
        </p:nvSpPr>
        <p:spPr bwMode="auto">
          <a:xfrm rot="5400000">
            <a:off x="4797684" y="3338786"/>
            <a:ext cx="1127543" cy="823892"/>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0" name="Freeform 35"/>
          <p:cNvSpPr>
            <a:spLocks/>
          </p:cNvSpPr>
          <p:nvPr/>
        </p:nvSpPr>
        <p:spPr bwMode="auto">
          <a:xfrm rot="5400000">
            <a:off x="4796464" y="3906219"/>
            <a:ext cx="1129983" cy="823892"/>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7" name="Freeform 39"/>
          <p:cNvSpPr>
            <a:spLocks/>
          </p:cNvSpPr>
          <p:nvPr/>
        </p:nvSpPr>
        <p:spPr bwMode="auto">
          <a:xfrm rot="5400000">
            <a:off x="3969296" y="-51163"/>
            <a:ext cx="1132424" cy="823892"/>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8" name="Freeform 40"/>
          <p:cNvSpPr>
            <a:spLocks/>
          </p:cNvSpPr>
          <p:nvPr/>
        </p:nvSpPr>
        <p:spPr bwMode="auto">
          <a:xfrm rot="5400000">
            <a:off x="3972572" y="513827"/>
            <a:ext cx="1129983" cy="823892"/>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7" name="Freeform 41"/>
          <p:cNvSpPr>
            <a:spLocks/>
          </p:cNvSpPr>
          <p:nvPr/>
        </p:nvSpPr>
        <p:spPr bwMode="auto">
          <a:xfrm rot="5400000">
            <a:off x="3970518" y="1080041"/>
            <a:ext cx="1129983" cy="823892"/>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8" name="Freeform 42"/>
          <p:cNvSpPr>
            <a:spLocks/>
          </p:cNvSpPr>
          <p:nvPr/>
        </p:nvSpPr>
        <p:spPr bwMode="auto">
          <a:xfrm rot="5400000">
            <a:off x="3971350" y="1645030"/>
            <a:ext cx="1132424" cy="823892"/>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6" name="Freeform 43"/>
          <p:cNvSpPr>
            <a:spLocks/>
          </p:cNvSpPr>
          <p:nvPr/>
        </p:nvSpPr>
        <p:spPr bwMode="auto">
          <a:xfrm rot="5400000">
            <a:off x="3970518" y="2210023"/>
            <a:ext cx="1129983" cy="823892"/>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7" name="Freeform 44"/>
          <p:cNvSpPr>
            <a:spLocks/>
          </p:cNvSpPr>
          <p:nvPr/>
        </p:nvSpPr>
        <p:spPr bwMode="auto">
          <a:xfrm rot="5400000">
            <a:off x="3972572" y="2776234"/>
            <a:ext cx="1129983" cy="823892"/>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8" name="Freeform 45"/>
          <p:cNvSpPr>
            <a:spLocks/>
          </p:cNvSpPr>
          <p:nvPr/>
        </p:nvSpPr>
        <p:spPr bwMode="auto">
          <a:xfrm rot="5400000">
            <a:off x="3972572" y="3906219"/>
            <a:ext cx="1129983" cy="823892"/>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1" name="Freeform 49"/>
          <p:cNvSpPr>
            <a:spLocks/>
          </p:cNvSpPr>
          <p:nvPr/>
        </p:nvSpPr>
        <p:spPr bwMode="auto">
          <a:xfrm rot="5400000">
            <a:off x="3147460" y="-51164"/>
            <a:ext cx="1132424" cy="823892"/>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2" name="Freeform 50"/>
          <p:cNvSpPr>
            <a:spLocks/>
          </p:cNvSpPr>
          <p:nvPr/>
        </p:nvSpPr>
        <p:spPr bwMode="auto">
          <a:xfrm rot="5400000">
            <a:off x="3148682" y="513827"/>
            <a:ext cx="1129983" cy="823892"/>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3" name="Freeform 51"/>
          <p:cNvSpPr>
            <a:spLocks/>
          </p:cNvSpPr>
          <p:nvPr/>
        </p:nvSpPr>
        <p:spPr bwMode="auto">
          <a:xfrm rot="5400000">
            <a:off x="3148682" y="1080041"/>
            <a:ext cx="1129983" cy="823892"/>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4" name="Freeform 52"/>
          <p:cNvSpPr>
            <a:spLocks/>
          </p:cNvSpPr>
          <p:nvPr/>
        </p:nvSpPr>
        <p:spPr bwMode="auto">
          <a:xfrm rot="5400000">
            <a:off x="3148682" y="2210022"/>
            <a:ext cx="1129983" cy="823892"/>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5" name="Freeform 53"/>
          <p:cNvSpPr>
            <a:spLocks/>
          </p:cNvSpPr>
          <p:nvPr/>
        </p:nvSpPr>
        <p:spPr bwMode="auto">
          <a:xfrm rot="5400000">
            <a:off x="3148682" y="2776234"/>
            <a:ext cx="1129983" cy="823892"/>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6" name="Freeform 54"/>
          <p:cNvSpPr>
            <a:spLocks/>
          </p:cNvSpPr>
          <p:nvPr/>
        </p:nvSpPr>
        <p:spPr bwMode="auto">
          <a:xfrm rot="5400000">
            <a:off x="3149902" y="3338787"/>
            <a:ext cx="1127543" cy="823892"/>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7" name="Freeform 55"/>
          <p:cNvSpPr>
            <a:spLocks/>
          </p:cNvSpPr>
          <p:nvPr/>
        </p:nvSpPr>
        <p:spPr bwMode="auto">
          <a:xfrm rot="5400000">
            <a:off x="3148682" y="3906218"/>
            <a:ext cx="1129983" cy="823892"/>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0" name="Freeform 60"/>
          <p:cNvSpPr>
            <a:spLocks/>
          </p:cNvSpPr>
          <p:nvPr/>
        </p:nvSpPr>
        <p:spPr bwMode="auto">
          <a:xfrm rot="5400000">
            <a:off x="2322542" y="-52190"/>
            <a:ext cx="1132424" cy="825946"/>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1" name="Freeform 61"/>
          <p:cNvSpPr>
            <a:spLocks/>
          </p:cNvSpPr>
          <p:nvPr/>
        </p:nvSpPr>
        <p:spPr bwMode="auto">
          <a:xfrm rot="5400000">
            <a:off x="2323765" y="1079014"/>
            <a:ext cx="1129983" cy="825946"/>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2" name="Freeform 62"/>
          <p:cNvSpPr>
            <a:spLocks/>
          </p:cNvSpPr>
          <p:nvPr/>
        </p:nvSpPr>
        <p:spPr bwMode="auto">
          <a:xfrm rot="5400000">
            <a:off x="2322542" y="1644004"/>
            <a:ext cx="1132424" cy="825946"/>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3" name="Freeform 63"/>
          <p:cNvSpPr>
            <a:spLocks/>
          </p:cNvSpPr>
          <p:nvPr/>
        </p:nvSpPr>
        <p:spPr bwMode="auto">
          <a:xfrm rot="5400000">
            <a:off x="2323765" y="2775208"/>
            <a:ext cx="1129983" cy="825946"/>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4" name="Freeform 64"/>
          <p:cNvSpPr>
            <a:spLocks/>
          </p:cNvSpPr>
          <p:nvPr/>
        </p:nvSpPr>
        <p:spPr bwMode="auto">
          <a:xfrm rot="5400000">
            <a:off x="2324985" y="3337760"/>
            <a:ext cx="1127543" cy="825946"/>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6" name="Freeform 67"/>
          <p:cNvSpPr>
            <a:spLocks/>
          </p:cNvSpPr>
          <p:nvPr/>
        </p:nvSpPr>
        <p:spPr bwMode="auto">
          <a:xfrm rot="5400000">
            <a:off x="1495569" y="-53218"/>
            <a:ext cx="1132424" cy="828001"/>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7" name="Freeform 68"/>
          <p:cNvSpPr>
            <a:spLocks/>
          </p:cNvSpPr>
          <p:nvPr/>
        </p:nvSpPr>
        <p:spPr bwMode="auto">
          <a:xfrm rot="5400000">
            <a:off x="1496790" y="511774"/>
            <a:ext cx="1129983" cy="828001"/>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8" name="Freeform 69"/>
          <p:cNvSpPr>
            <a:spLocks/>
          </p:cNvSpPr>
          <p:nvPr/>
        </p:nvSpPr>
        <p:spPr bwMode="auto">
          <a:xfrm rot="5400000">
            <a:off x="1496790" y="1077988"/>
            <a:ext cx="1129983" cy="828001"/>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9" name="Freeform 70"/>
          <p:cNvSpPr>
            <a:spLocks/>
          </p:cNvSpPr>
          <p:nvPr/>
        </p:nvSpPr>
        <p:spPr bwMode="auto">
          <a:xfrm rot="5400000">
            <a:off x="1495569" y="1642977"/>
            <a:ext cx="1132424" cy="828001"/>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0" name="Freeform 71"/>
          <p:cNvSpPr>
            <a:spLocks/>
          </p:cNvSpPr>
          <p:nvPr/>
        </p:nvSpPr>
        <p:spPr bwMode="auto">
          <a:xfrm rot="5400000">
            <a:off x="1496790" y="2207970"/>
            <a:ext cx="1129983" cy="828001"/>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1" name="Freeform 72"/>
          <p:cNvSpPr>
            <a:spLocks/>
          </p:cNvSpPr>
          <p:nvPr/>
        </p:nvSpPr>
        <p:spPr bwMode="auto">
          <a:xfrm rot="5400000">
            <a:off x="1498010" y="3336732"/>
            <a:ext cx="1127543" cy="828001"/>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2" name="Freeform 73"/>
          <p:cNvSpPr>
            <a:spLocks/>
          </p:cNvSpPr>
          <p:nvPr/>
        </p:nvSpPr>
        <p:spPr bwMode="auto">
          <a:xfrm rot="5400000">
            <a:off x="1496790" y="3904166"/>
            <a:ext cx="1129983" cy="828001"/>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5" name="Freeform 78"/>
          <p:cNvSpPr>
            <a:spLocks/>
          </p:cNvSpPr>
          <p:nvPr/>
        </p:nvSpPr>
        <p:spPr bwMode="auto">
          <a:xfrm rot="5400000">
            <a:off x="670846" y="513828"/>
            <a:ext cx="1129983" cy="823892"/>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6" name="Freeform 79"/>
          <p:cNvSpPr>
            <a:spLocks/>
          </p:cNvSpPr>
          <p:nvPr/>
        </p:nvSpPr>
        <p:spPr bwMode="auto">
          <a:xfrm rot="5400000">
            <a:off x="670846" y="1080041"/>
            <a:ext cx="1129983" cy="823892"/>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7" name="Freeform 80"/>
          <p:cNvSpPr>
            <a:spLocks/>
          </p:cNvSpPr>
          <p:nvPr/>
        </p:nvSpPr>
        <p:spPr bwMode="auto">
          <a:xfrm rot="5400000">
            <a:off x="670846" y="2210023"/>
            <a:ext cx="1129983" cy="823892"/>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8" name="Freeform 81"/>
          <p:cNvSpPr>
            <a:spLocks/>
          </p:cNvSpPr>
          <p:nvPr/>
        </p:nvSpPr>
        <p:spPr bwMode="auto">
          <a:xfrm rot="5400000">
            <a:off x="670846" y="2776235"/>
            <a:ext cx="1129983" cy="823892"/>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9" name="Freeform 82"/>
          <p:cNvSpPr>
            <a:spLocks/>
          </p:cNvSpPr>
          <p:nvPr/>
        </p:nvSpPr>
        <p:spPr bwMode="auto">
          <a:xfrm rot="5400000">
            <a:off x="672066" y="3338787"/>
            <a:ext cx="1127543" cy="823892"/>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0" name="Freeform 83"/>
          <p:cNvSpPr>
            <a:spLocks/>
          </p:cNvSpPr>
          <p:nvPr/>
        </p:nvSpPr>
        <p:spPr bwMode="auto">
          <a:xfrm rot="5400000">
            <a:off x="670846" y="3906219"/>
            <a:ext cx="1129983" cy="823892"/>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2" name="Freeform 87"/>
          <p:cNvSpPr>
            <a:spLocks/>
          </p:cNvSpPr>
          <p:nvPr userDrawn="1"/>
        </p:nvSpPr>
        <p:spPr bwMode="auto">
          <a:xfrm rot="5400000">
            <a:off x="-154268" y="-51163"/>
            <a:ext cx="1132424" cy="823892"/>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3" name="Freeform 88"/>
          <p:cNvSpPr>
            <a:spLocks/>
          </p:cNvSpPr>
          <p:nvPr/>
        </p:nvSpPr>
        <p:spPr bwMode="auto">
          <a:xfrm rot="5400000">
            <a:off x="-153046" y="513828"/>
            <a:ext cx="1129983" cy="823892"/>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4" name="Freeform 89"/>
          <p:cNvSpPr>
            <a:spLocks/>
          </p:cNvSpPr>
          <p:nvPr/>
        </p:nvSpPr>
        <p:spPr bwMode="auto">
          <a:xfrm rot="5400000">
            <a:off x="-153046" y="1080041"/>
            <a:ext cx="1129983" cy="823892"/>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5" name="Freeform 90"/>
          <p:cNvSpPr>
            <a:spLocks/>
          </p:cNvSpPr>
          <p:nvPr/>
        </p:nvSpPr>
        <p:spPr bwMode="auto">
          <a:xfrm rot="5400000">
            <a:off x="-154268" y="1645031"/>
            <a:ext cx="1132424" cy="823892"/>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6" name="Freeform 91"/>
          <p:cNvSpPr>
            <a:spLocks/>
          </p:cNvSpPr>
          <p:nvPr/>
        </p:nvSpPr>
        <p:spPr bwMode="auto">
          <a:xfrm rot="5400000">
            <a:off x="-153046" y="2210023"/>
            <a:ext cx="1129983" cy="823892"/>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7" name="Freeform 92"/>
          <p:cNvSpPr>
            <a:spLocks/>
          </p:cNvSpPr>
          <p:nvPr/>
        </p:nvSpPr>
        <p:spPr bwMode="auto">
          <a:xfrm rot="5400000">
            <a:off x="-151826" y="3338787"/>
            <a:ext cx="1127543" cy="823892"/>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6" name="Freeform 48"/>
          <p:cNvSpPr>
            <a:spLocks/>
          </p:cNvSpPr>
          <p:nvPr userDrawn="1"/>
        </p:nvSpPr>
        <p:spPr bwMode="auto">
          <a:xfrm rot="5400000">
            <a:off x="8917974" y="-51165"/>
            <a:ext cx="1129983" cy="823892"/>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7" name="Freeform 49"/>
          <p:cNvSpPr>
            <a:spLocks/>
          </p:cNvSpPr>
          <p:nvPr userDrawn="1"/>
        </p:nvSpPr>
        <p:spPr bwMode="auto">
          <a:xfrm rot="5400000">
            <a:off x="8916752" y="513827"/>
            <a:ext cx="1132424" cy="823892"/>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9" name="Freeform 51"/>
          <p:cNvSpPr>
            <a:spLocks/>
          </p:cNvSpPr>
          <p:nvPr userDrawn="1"/>
        </p:nvSpPr>
        <p:spPr bwMode="auto">
          <a:xfrm rot="5400000">
            <a:off x="8917974" y="1645032"/>
            <a:ext cx="1129983" cy="823892"/>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0" name="Freeform 52"/>
          <p:cNvSpPr>
            <a:spLocks/>
          </p:cNvSpPr>
          <p:nvPr userDrawn="1"/>
        </p:nvSpPr>
        <p:spPr bwMode="auto">
          <a:xfrm rot="5400000">
            <a:off x="8917974" y="2775013"/>
            <a:ext cx="1129983" cy="823892"/>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1" name="Freeform 53"/>
          <p:cNvSpPr>
            <a:spLocks/>
          </p:cNvSpPr>
          <p:nvPr userDrawn="1"/>
        </p:nvSpPr>
        <p:spPr bwMode="auto">
          <a:xfrm rot="5400000">
            <a:off x="8917974" y="3341225"/>
            <a:ext cx="1129983" cy="823892"/>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2" name="Freeform 54"/>
          <p:cNvSpPr>
            <a:spLocks/>
          </p:cNvSpPr>
          <p:nvPr userDrawn="1"/>
        </p:nvSpPr>
        <p:spPr bwMode="auto">
          <a:xfrm rot="5400000">
            <a:off x="8919194" y="3903778"/>
            <a:ext cx="1127543" cy="823892"/>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5" name="Freeform 59"/>
          <p:cNvSpPr>
            <a:spLocks/>
          </p:cNvSpPr>
          <p:nvPr userDrawn="1"/>
        </p:nvSpPr>
        <p:spPr bwMode="auto">
          <a:xfrm rot="5400000">
            <a:off x="8093055" y="-52192"/>
            <a:ext cx="1129983" cy="825946"/>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6" name="Freeform 60"/>
          <p:cNvSpPr>
            <a:spLocks/>
          </p:cNvSpPr>
          <p:nvPr userDrawn="1"/>
        </p:nvSpPr>
        <p:spPr bwMode="auto">
          <a:xfrm rot="5400000">
            <a:off x="8091834" y="512801"/>
            <a:ext cx="1132424" cy="825946"/>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7" name="Freeform 61"/>
          <p:cNvSpPr>
            <a:spLocks/>
          </p:cNvSpPr>
          <p:nvPr userDrawn="1"/>
        </p:nvSpPr>
        <p:spPr bwMode="auto">
          <a:xfrm rot="5400000">
            <a:off x="8093055" y="1644005"/>
            <a:ext cx="1129983" cy="825946"/>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8" name="Freeform 62"/>
          <p:cNvSpPr>
            <a:spLocks/>
          </p:cNvSpPr>
          <p:nvPr userDrawn="1"/>
        </p:nvSpPr>
        <p:spPr bwMode="auto">
          <a:xfrm rot="5400000">
            <a:off x="8091834" y="2208995"/>
            <a:ext cx="1132424" cy="825946"/>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9" name="Freeform 63"/>
          <p:cNvSpPr>
            <a:spLocks/>
          </p:cNvSpPr>
          <p:nvPr userDrawn="1"/>
        </p:nvSpPr>
        <p:spPr bwMode="auto">
          <a:xfrm rot="5400000">
            <a:off x="8093055" y="3340199"/>
            <a:ext cx="1129983" cy="825946"/>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0" name="Freeform 64"/>
          <p:cNvSpPr>
            <a:spLocks/>
          </p:cNvSpPr>
          <p:nvPr userDrawn="1"/>
        </p:nvSpPr>
        <p:spPr bwMode="auto">
          <a:xfrm rot="5400000">
            <a:off x="8094275" y="3902751"/>
            <a:ext cx="1127543" cy="825946"/>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1" name="Freeform 66"/>
          <p:cNvSpPr>
            <a:spLocks/>
          </p:cNvSpPr>
          <p:nvPr userDrawn="1"/>
        </p:nvSpPr>
        <p:spPr bwMode="auto">
          <a:xfrm rot="5400000">
            <a:off x="7266081" y="-53219"/>
            <a:ext cx="1129983" cy="828001"/>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2" name="Freeform 67"/>
          <p:cNvSpPr>
            <a:spLocks/>
          </p:cNvSpPr>
          <p:nvPr userDrawn="1"/>
        </p:nvSpPr>
        <p:spPr bwMode="auto">
          <a:xfrm rot="5400000">
            <a:off x="7264860" y="511774"/>
            <a:ext cx="1132424" cy="828001"/>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3" name="Freeform 68"/>
          <p:cNvSpPr>
            <a:spLocks/>
          </p:cNvSpPr>
          <p:nvPr userDrawn="1"/>
        </p:nvSpPr>
        <p:spPr bwMode="auto">
          <a:xfrm rot="5400000">
            <a:off x="7266081" y="1076767"/>
            <a:ext cx="1129983" cy="828001"/>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4" name="Freeform 69"/>
          <p:cNvSpPr>
            <a:spLocks/>
          </p:cNvSpPr>
          <p:nvPr userDrawn="1"/>
        </p:nvSpPr>
        <p:spPr bwMode="auto">
          <a:xfrm rot="5400000">
            <a:off x="7266081" y="1642977"/>
            <a:ext cx="1129983" cy="828001"/>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5" name="Freeform 70"/>
          <p:cNvSpPr>
            <a:spLocks/>
          </p:cNvSpPr>
          <p:nvPr userDrawn="1"/>
        </p:nvSpPr>
        <p:spPr bwMode="auto">
          <a:xfrm rot="5400000">
            <a:off x="7264860" y="2207970"/>
            <a:ext cx="1132424" cy="828001"/>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6" name="Freeform 71"/>
          <p:cNvSpPr>
            <a:spLocks/>
          </p:cNvSpPr>
          <p:nvPr userDrawn="1"/>
        </p:nvSpPr>
        <p:spPr bwMode="auto">
          <a:xfrm rot="5400000">
            <a:off x="7266081" y="2772961"/>
            <a:ext cx="1129983" cy="828001"/>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0" name="Freeform 77"/>
          <p:cNvSpPr>
            <a:spLocks/>
          </p:cNvSpPr>
          <p:nvPr userDrawn="1"/>
        </p:nvSpPr>
        <p:spPr bwMode="auto">
          <a:xfrm rot="5400000">
            <a:off x="6440138" y="-51165"/>
            <a:ext cx="1129983" cy="823892"/>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1" name="Freeform 78"/>
          <p:cNvSpPr>
            <a:spLocks/>
          </p:cNvSpPr>
          <p:nvPr userDrawn="1"/>
        </p:nvSpPr>
        <p:spPr bwMode="auto">
          <a:xfrm rot="5400000">
            <a:off x="6440138" y="1078820"/>
            <a:ext cx="1129983" cy="823892"/>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2" name="Freeform 79"/>
          <p:cNvSpPr>
            <a:spLocks/>
          </p:cNvSpPr>
          <p:nvPr userDrawn="1"/>
        </p:nvSpPr>
        <p:spPr bwMode="auto">
          <a:xfrm rot="5400000">
            <a:off x="6440138" y="1645032"/>
            <a:ext cx="1129983" cy="823892"/>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3" name="Freeform 80"/>
          <p:cNvSpPr>
            <a:spLocks/>
          </p:cNvSpPr>
          <p:nvPr userDrawn="1"/>
        </p:nvSpPr>
        <p:spPr bwMode="auto">
          <a:xfrm rot="5400000">
            <a:off x="6440138" y="2775014"/>
            <a:ext cx="1129983" cy="823892"/>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4" name="Freeform 81"/>
          <p:cNvSpPr>
            <a:spLocks/>
          </p:cNvSpPr>
          <p:nvPr userDrawn="1"/>
        </p:nvSpPr>
        <p:spPr bwMode="auto">
          <a:xfrm rot="5400000">
            <a:off x="6440138" y="3341226"/>
            <a:ext cx="1129983" cy="823892"/>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5" name="Freeform 82"/>
          <p:cNvSpPr>
            <a:spLocks/>
          </p:cNvSpPr>
          <p:nvPr userDrawn="1"/>
        </p:nvSpPr>
        <p:spPr bwMode="auto">
          <a:xfrm rot="5400000">
            <a:off x="6441358" y="3903778"/>
            <a:ext cx="1127543" cy="823892"/>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7" name="Freeform 86"/>
          <p:cNvSpPr>
            <a:spLocks/>
          </p:cNvSpPr>
          <p:nvPr userDrawn="1"/>
        </p:nvSpPr>
        <p:spPr bwMode="auto">
          <a:xfrm rot="5400000">
            <a:off x="5616246" y="-51165"/>
            <a:ext cx="1129983" cy="823892"/>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8" name="Freeform 87"/>
          <p:cNvSpPr>
            <a:spLocks/>
          </p:cNvSpPr>
          <p:nvPr userDrawn="1"/>
        </p:nvSpPr>
        <p:spPr bwMode="auto">
          <a:xfrm rot="5400000">
            <a:off x="5615024" y="513828"/>
            <a:ext cx="1132424" cy="823892"/>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9" name="Freeform 88"/>
          <p:cNvSpPr>
            <a:spLocks/>
          </p:cNvSpPr>
          <p:nvPr userDrawn="1"/>
        </p:nvSpPr>
        <p:spPr bwMode="auto">
          <a:xfrm rot="5400000">
            <a:off x="5616246" y="1078820"/>
            <a:ext cx="1129983" cy="823892"/>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0" name="Freeform 89"/>
          <p:cNvSpPr>
            <a:spLocks/>
          </p:cNvSpPr>
          <p:nvPr userDrawn="1"/>
        </p:nvSpPr>
        <p:spPr bwMode="auto">
          <a:xfrm rot="5400000">
            <a:off x="5616246" y="1645032"/>
            <a:ext cx="1129983" cy="823892"/>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1" name="Freeform 90"/>
          <p:cNvSpPr>
            <a:spLocks/>
          </p:cNvSpPr>
          <p:nvPr userDrawn="1"/>
        </p:nvSpPr>
        <p:spPr bwMode="auto">
          <a:xfrm rot="5400000">
            <a:off x="5615024" y="2210022"/>
            <a:ext cx="1132424" cy="823892"/>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2" name="Freeform 91"/>
          <p:cNvSpPr>
            <a:spLocks/>
          </p:cNvSpPr>
          <p:nvPr userDrawn="1"/>
        </p:nvSpPr>
        <p:spPr bwMode="auto">
          <a:xfrm rot="5400000">
            <a:off x="5616246" y="2775014"/>
            <a:ext cx="1129983" cy="823892"/>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3" name="Freeform 92"/>
          <p:cNvSpPr>
            <a:spLocks/>
          </p:cNvSpPr>
          <p:nvPr userDrawn="1"/>
        </p:nvSpPr>
        <p:spPr bwMode="auto">
          <a:xfrm rot="5400000">
            <a:off x="5617466" y="3903778"/>
            <a:ext cx="1127543" cy="823892"/>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userDrawn="1">
            <p:ph type="sldNum" sz="quarter" idx="12"/>
          </p:nvPr>
        </p:nvSpPr>
        <p:spPr>
          <a:xfrm>
            <a:off x="9382879" y="545149"/>
            <a:ext cx="5265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7024081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7" name="Pentagon 6"/>
          <p:cNvSpPr/>
          <p:nvPr userDrawn="1"/>
        </p:nvSpPr>
        <p:spPr>
          <a:xfrm rot="10800000">
            <a:off x="9314849" y="510908"/>
            <a:ext cx="59115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8" name="Slide Number Placeholder 4"/>
          <p:cNvSpPr>
            <a:spLocks noGrp="1"/>
          </p:cNvSpPr>
          <p:nvPr>
            <p:ph type="sldNum" sz="quarter" idx="12"/>
          </p:nvPr>
        </p:nvSpPr>
        <p:spPr>
          <a:xfrm>
            <a:off x="9257398" y="545149"/>
            <a:ext cx="526500"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
        <p:nvSpPr>
          <p:cNvPr id="10" name="Picture Placeholder 6"/>
          <p:cNvSpPr>
            <a:spLocks noGrp="1"/>
          </p:cNvSpPr>
          <p:nvPr>
            <p:ph type="pic" sz="quarter" idx="11"/>
          </p:nvPr>
        </p:nvSpPr>
        <p:spPr>
          <a:xfrm>
            <a:off x="5122891" y="1834271"/>
            <a:ext cx="4007250" cy="3600000"/>
          </a:xfrm>
        </p:spPr>
      </p:sp>
      <p:sp>
        <p:nvSpPr>
          <p:cNvPr id="11" name="Picture Placeholder 7"/>
          <p:cNvSpPr>
            <a:spLocks noGrp="1"/>
          </p:cNvSpPr>
          <p:nvPr>
            <p:ph type="pic" sz="quarter" idx="13"/>
          </p:nvPr>
        </p:nvSpPr>
        <p:spPr>
          <a:xfrm>
            <a:off x="732494" y="1834271"/>
            <a:ext cx="4007250" cy="3600000"/>
          </a:xfrm>
        </p:spPr>
      </p:sp>
      <p:grpSp>
        <p:nvGrpSpPr>
          <p:cNvPr id="12" name="Group 11"/>
          <p:cNvGrpSpPr/>
          <p:nvPr userDrawn="1"/>
        </p:nvGrpSpPr>
        <p:grpSpPr>
          <a:xfrm rot="5400000">
            <a:off x="-552579" y="117028"/>
            <a:ext cx="1519706" cy="1285652"/>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Tree>
    <p:extLst>
      <p:ext uri="{BB962C8B-B14F-4D97-AF65-F5344CB8AC3E}">
        <p14:creationId xmlns:p14="http://schemas.microsoft.com/office/powerpoint/2010/main" val="386899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178" name="Freeform 50"/>
          <p:cNvSpPr>
            <a:spLocks/>
          </p:cNvSpPr>
          <p:nvPr userDrawn="1"/>
        </p:nvSpPr>
        <p:spPr bwMode="auto">
          <a:xfrm rot="5400000">
            <a:off x="8902433" y="1039772"/>
            <a:ext cx="1129983" cy="901986"/>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30"/>
          <p:cNvSpPr>
            <a:spLocks/>
          </p:cNvSpPr>
          <p:nvPr/>
        </p:nvSpPr>
        <p:spPr bwMode="auto">
          <a:xfrm rot="5400000">
            <a:off x="4389038" y="-90211"/>
            <a:ext cx="1132424" cy="901986"/>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31"/>
          <p:cNvSpPr>
            <a:spLocks/>
          </p:cNvSpPr>
          <p:nvPr/>
        </p:nvSpPr>
        <p:spPr bwMode="auto">
          <a:xfrm rot="5400000">
            <a:off x="4390260" y="474780"/>
            <a:ext cx="1129983" cy="901986"/>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32"/>
          <p:cNvSpPr>
            <a:spLocks/>
          </p:cNvSpPr>
          <p:nvPr/>
        </p:nvSpPr>
        <p:spPr bwMode="auto">
          <a:xfrm rot="5400000">
            <a:off x="4389038" y="1605984"/>
            <a:ext cx="1132424" cy="901986"/>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33"/>
          <p:cNvSpPr>
            <a:spLocks/>
          </p:cNvSpPr>
          <p:nvPr/>
        </p:nvSpPr>
        <p:spPr bwMode="auto">
          <a:xfrm rot="5400000">
            <a:off x="4390260" y="2170975"/>
            <a:ext cx="1129983" cy="901986"/>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9" name="Freeform 34"/>
          <p:cNvSpPr>
            <a:spLocks/>
          </p:cNvSpPr>
          <p:nvPr/>
        </p:nvSpPr>
        <p:spPr bwMode="auto">
          <a:xfrm rot="5400000">
            <a:off x="4391480" y="3299739"/>
            <a:ext cx="1127543" cy="901986"/>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0" name="Freeform 35"/>
          <p:cNvSpPr>
            <a:spLocks/>
          </p:cNvSpPr>
          <p:nvPr/>
        </p:nvSpPr>
        <p:spPr bwMode="auto">
          <a:xfrm rot="5400000">
            <a:off x="4390260" y="3867172"/>
            <a:ext cx="1129983" cy="901986"/>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7" name="Freeform 39"/>
          <p:cNvSpPr>
            <a:spLocks/>
          </p:cNvSpPr>
          <p:nvPr/>
        </p:nvSpPr>
        <p:spPr bwMode="auto">
          <a:xfrm rot="5400000">
            <a:off x="3484803" y="-90210"/>
            <a:ext cx="1132424" cy="901986"/>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8" name="Freeform 40"/>
          <p:cNvSpPr>
            <a:spLocks/>
          </p:cNvSpPr>
          <p:nvPr/>
        </p:nvSpPr>
        <p:spPr bwMode="auto">
          <a:xfrm rot="5400000">
            <a:off x="3488274" y="474780"/>
            <a:ext cx="1129983" cy="901986"/>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7" name="Freeform 41"/>
          <p:cNvSpPr>
            <a:spLocks/>
          </p:cNvSpPr>
          <p:nvPr/>
        </p:nvSpPr>
        <p:spPr bwMode="auto">
          <a:xfrm rot="5400000">
            <a:off x="3486025" y="1040994"/>
            <a:ext cx="1129983" cy="901986"/>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8" name="Freeform 42"/>
          <p:cNvSpPr>
            <a:spLocks/>
          </p:cNvSpPr>
          <p:nvPr/>
        </p:nvSpPr>
        <p:spPr bwMode="auto">
          <a:xfrm rot="5400000">
            <a:off x="3487052" y="1605983"/>
            <a:ext cx="1132424" cy="901986"/>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6" name="Freeform 43"/>
          <p:cNvSpPr>
            <a:spLocks/>
          </p:cNvSpPr>
          <p:nvPr/>
        </p:nvSpPr>
        <p:spPr bwMode="auto">
          <a:xfrm rot="5400000">
            <a:off x="3486025" y="2170976"/>
            <a:ext cx="1129983" cy="901986"/>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7" name="Freeform 44"/>
          <p:cNvSpPr>
            <a:spLocks/>
          </p:cNvSpPr>
          <p:nvPr/>
        </p:nvSpPr>
        <p:spPr bwMode="auto">
          <a:xfrm rot="5400000">
            <a:off x="3488274" y="2737187"/>
            <a:ext cx="1129983" cy="901986"/>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8" name="Freeform 45"/>
          <p:cNvSpPr>
            <a:spLocks/>
          </p:cNvSpPr>
          <p:nvPr/>
        </p:nvSpPr>
        <p:spPr bwMode="auto">
          <a:xfrm rot="5400000">
            <a:off x="3488274" y="3867172"/>
            <a:ext cx="1129983" cy="901986"/>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1" name="Freeform 49"/>
          <p:cNvSpPr>
            <a:spLocks/>
          </p:cNvSpPr>
          <p:nvPr/>
        </p:nvSpPr>
        <p:spPr bwMode="auto">
          <a:xfrm rot="5400000">
            <a:off x="2585069" y="-90211"/>
            <a:ext cx="1132424" cy="901986"/>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2" name="Freeform 50"/>
          <p:cNvSpPr>
            <a:spLocks/>
          </p:cNvSpPr>
          <p:nvPr/>
        </p:nvSpPr>
        <p:spPr bwMode="auto">
          <a:xfrm rot="5400000">
            <a:off x="2586291" y="474780"/>
            <a:ext cx="1129983" cy="901986"/>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3" name="Freeform 51"/>
          <p:cNvSpPr>
            <a:spLocks/>
          </p:cNvSpPr>
          <p:nvPr/>
        </p:nvSpPr>
        <p:spPr bwMode="auto">
          <a:xfrm rot="5400000">
            <a:off x="2586291" y="1040994"/>
            <a:ext cx="1129983" cy="901986"/>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4" name="Freeform 52"/>
          <p:cNvSpPr>
            <a:spLocks/>
          </p:cNvSpPr>
          <p:nvPr/>
        </p:nvSpPr>
        <p:spPr bwMode="auto">
          <a:xfrm rot="5400000">
            <a:off x="2586291" y="2170975"/>
            <a:ext cx="1129983" cy="901986"/>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5" name="Freeform 53"/>
          <p:cNvSpPr>
            <a:spLocks/>
          </p:cNvSpPr>
          <p:nvPr/>
        </p:nvSpPr>
        <p:spPr bwMode="auto">
          <a:xfrm rot="5400000">
            <a:off x="2586291" y="2737187"/>
            <a:ext cx="1129983" cy="901986"/>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6" name="Freeform 54"/>
          <p:cNvSpPr>
            <a:spLocks/>
          </p:cNvSpPr>
          <p:nvPr/>
        </p:nvSpPr>
        <p:spPr bwMode="auto">
          <a:xfrm rot="5400000">
            <a:off x="2587511" y="3299740"/>
            <a:ext cx="1127543" cy="901986"/>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7" name="Freeform 55"/>
          <p:cNvSpPr>
            <a:spLocks/>
          </p:cNvSpPr>
          <p:nvPr/>
        </p:nvSpPr>
        <p:spPr bwMode="auto">
          <a:xfrm rot="5400000">
            <a:off x="2586291" y="3867171"/>
            <a:ext cx="1129983" cy="901986"/>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0" name="Freeform 60"/>
          <p:cNvSpPr>
            <a:spLocks/>
          </p:cNvSpPr>
          <p:nvPr/>
        </p:nvSpPr>
        <p:spPr bwMode="auto">
          <a:xfrm rot="5400000">
            <a:off x="1681959" y="-91336"/>
            <a:ext cx="1132424" cy="904235"/>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1" name="Freeform 61"/>
          <p:cNvSpPr>
            <a:spLocks/>
          </p:cNvSpPr>
          <p:nvPr/>
        </p:nvSpPr>
        <p:spPr bwMode="auto">
          <a:xfrm rot="5400000">
            <a:off x="1683181" y="1039869"/>
            <a:ext cx="1129983" cy="904235"/>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2" name="Freeform 62"/>
          <p:cNvSpPr>
            <a:spLocks/>
          </p:cNvSpPr>
          <p:nvPr/>
        </p:nvSpPr>
        <p:spPr bwMode="auto">
          <a:xfrm rot="5400000">
            <a:off x="1681959" y="1604859"/>
            <a:ext cx="1132424" cy="904235"/>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3" name="Freeform 63"/>
          <p:cNvSpPr>
            <a:spLocks/>
          </p:cNvSpPr>
          <p:nvPr/>
        </p:nvSpPr>
        <p:spPr bwMode="auto">
          <a:xfrm rot="5400000">
            <a:off x="1683181" y="2736063"/>
            <a:ext cx="1129983" cy="904235"/>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4" name="Freeform 64"/>
          <p:cNvSpPr>
            <a:spLocks/>
          </p:cNvSpPr>
          <p:nvPr/>
        </p:nvSpPr>
        <p:spPr bwMode="auto">
          <a:xfrm rot="5400000">
            <a:off x="1684401" y="3298615"/>
            <a:ext cx="1127543" cy="904235"/>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6" name="Freeform 67"/>
          <p:cNvSpPr>
            <a:spLocks/>
          </p:cNvSpPr>
          <p:nvPr/>
        </p:nvSpPr>
        <p:spPr bwMode="auto">
          <a:xfrm rot="5400000">
            <a:off x="776600" y="-92460"/>
            <a:ext cx="1132424" cy="906484"/>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7" name="Freeform 68"/>
          <p:cNvSpPr>
            <a:spLocks/>
          </p:cNvSpPr>
          <p:nvPr/>
        </p:nvSpPr>
        <p:spPr bwMode="auto">
          <a:xfrm rot="5400000">
            <a:off x="777821" y="472532"/>
            <a:ext cx="1129983" cy="906484"/>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8" name="Freeform 69"/>
          <p:cNvSpPr>
            <a:spLocks/>
          </p:cNvSpPr>
          <p:nvPr/>
        </p:nvSpPr>
        <p:spPr bwMode="auto">
          <a:xfrm rot="5400000">
            <a:off x="777821" y="1038744"/>
            <a:ext cx="1129983" cy="906484"/>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9" name="Freeform 70"/>
          <p:cNvSpPr>
            <a:spLocks/>
          </p:cNvSpPr>
          <p:nvPr/>
        </p:nvSpPr>
        <p:spPr bwMode="auto">
          <a:xfrm rot="5400000">
            <a:off x="776600" y="1603735"/>
            <a:ext cx="1132424" cy="906484"/>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0" name="Freeform 71"/>
          <p:cNvSpPr>
            <a:spLocks/>
          </p:cNvSpPr>
          <p:nvPr/>
        </p:nvSpPr>
        <p:spPr bwMode="auto">
          <a:xfrm rot="5400000">
            <a:off x="777821" y="2168726"/>
            <a:ext cx="1129983" cy="906484"/>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1" name="Freeform 72"/>
          <p:cNvSpPr>
            <a:spLocks/>
          </p:cNvSpPr>
          <p:nvPr/>
        </p:nvSpPr>
        <p:spPr bwMode="auto">
          <a:xfrm rot="5400000">
            <a:off x="779041" y="3297490"/>
            <a:ext cx="1127543" cy="906484"/>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2" name="Freeform 73"/>
          <p:cNvSpPr>
            <a:spLocks/>
          </p:cNvSpPr>
          <p:nvPr/>
        </p:nvSpPr>
        <p:spPr bwMode="auto">
          <a:xfrm rot="5400000">
            <a:off x="777821" y="3864922"/>
            <a:ext cx="1129983" cy="906484"/>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5" name="Freeform 78"/>
          <p:cNvSpPr>
            <a:spLocks/>
          </p:cNvSpPr>
          <p:nvPr/>
        </p:nvSpPr>
        <p:spPr bwMode="auto">
          <a:xfrm rot="5400000">
            <a:off x="-126411" y="474781"/>
            <a:ext cx="1129983" cy="901986"/>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6" name="Freeform 79"/>
          <p:cNvSpPr>
            <a:spLocks/>
          </p:cNvSpPr>
          <p:nvPr/>
        </p:nvSpPr>
        <p:spPr bwMode="auto">
          <a:xfrm rot="5400000">
            <a:off x="-126411" y="1040994"/>
            <a:ext cx="1129983" cy="901986"/>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7" name="Freeform 80"/>
          <p:cNvSpPr>
            <a:spLocks/>
          </p:cNvSpPr>
          <p:nvPr/>
        </p:nvSpPr>
        <p:spPr bwMode="auto">
          <a:xfrm rot="5400000">
            <a:off x="-126411" y="2170976"/>
            <a:ext cx="1129983" cy="901986"/>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8" name="Freeform 81"/>
          <p:cNvSpPr>
            <a:spLocks/>
          </p:cNvSpPr>
          <p:nvPr/>
        </p:nvSpPr>
        <p:spPr bwMode="auto">
          <a:xfrm rot="5400000">
            <a:off x="-126411" y="2737188"/>
            <a:ext cx="1129983" cy="901986"/>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9" name="Freeform 82"/>
          <p:cNvSpPr>
            <a:spLocks/>
          </p:cNvSpPr>
          <p:nvPr/>
        </p:nvSpPr>
        <p:spPr bwMode="auto">
          <a:xfrm rot="5400000">
            <a:off x="-125191" y="3299740"/>
            <a:ext cx="1127543" cy="901986"/>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0" name="Freeform 83"/>
          <p:cNvSpPr>
            <a:spLocks/>
          </p:cNvSpPr>
          <p:nvPr/>
        </p:nvSpPr>
        <p:spPr bwMode="auto">
          <a:xfrm rot="5400000">
            <a:off x="-126411" y="3867172"/>
            <a:ext cx="1129983" cy="901986"/>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6" name="Freeform 48"/>
          <p:cNvSpPr>
            <a:spLocks/>
          </p:cNvSpPr>
          <p:nvPr userDrawn="1"/>
        </p:nvSpPr>
        <p:spPr bwMode="auto">
          <a:xfrm rot="5400000">
            <a:off x="8902433" y="-90212"/>
            <a:ext cx="1129983" cy="901986"/>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7" name="Freeform 49"/>
          <p:cNvSpPr>
            <a:spLocks/>
          </p:cNvSpPr>
          <p:nvPr userDrawn="1"/>
        </p:nvSpPr>
        <p:spPr bwMode="auto">
          <a:xfrm rot="5400000">
            <a:off x="8901211" y="474780"/>
            <a:ext cx="1132424" cy="901986"/>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9" name="Freeform 51"/>
          <p:cNvSpPr>
            <a:spLocks/>
          </p:cNvSpPr>
          <p:nvPr userDrawn="1"/>
        </p:nvSpPr>
        <p:spPr bwMode="auto">
          <a:xfrm rot="5400000">
            <a:off x="8902433" y="1605985"/>
            <a:ext cx="1129983" cy="901986"/>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0" name="Freeform 52"/>
          <p:cNvSpPr>
            <a:spLocks/>
          </p:cNvSpPr>
          <p:nvPr userDrawn="1"/>
        </p:nvSpPr>
        <p:spPr bwMode="auto">
          <a:xfrm rot="5400000">
            <a:off x="8902433" y="2735966"/>
            <a:ext cx="1129983" cy="901986"/>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1" name="Freeform 53"/>
          <p:cNvSpPr>
            <a:spLocks/>
          </p:cNvSpPr>
          <p:nvPr userDrawn="1"/>
        </p:nvSpPr>
        <p:spPr bwMode="auto">
          <a:xfrm rot="5400000">
            <a:off x="8902433" y="3302178"/>
            <a:ext cx="1129983" cy="901986"/>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2" name="Freeform 54"/>
          <p:cNvSpPr>
            <a:spLocks/>
          </p:cNvSpPr>
          <p:nvPr userDrawn="1"/>
        </p:nvSpPr>
        <p:spPr bwMode="auto">
          <a:xfrm rot="5400000">
            <a:off x="8903653" y="3864731"/>
            <a:ext cx="1127543" cy="901986"/>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5" name="Freeform 59"/>
          <p:cNvSpPr>
            <a:spLocks/>
          </p:cNvSpPr>
          <p:nvPr userDrawn="1"/>
        </p:nvSpPr>
        <p:spPr bwMode="auto">
          <a:xfrm rot="5400000">
            <a:off x="7999323" y="-91338"/>
            <a:ext cx="1129983" cy="904235"/>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6" name="Freeform 60"/>
          <p:cNvSpPr>
            <a:spLocks/>
          </p:cNvSpPr>
          <p:nvPr userDrawn="1"/>
        </p:nvSpPr>
        <p:spPr bwMode="auto">
          <a:xfrm rot="5400000">
            <a:off x="7998101" y="473656"/>
            <a:ext cx="1132424" cy="904235"/>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7" name="Freeform 61"/>
          <p:cNvSpPr>
            <a:spLocks/>
          </p:cNvSpPr>
          <p:nvPr userDrawn="1"/>
        </p:nvSpPr>
        <p:spPr bwMode="auto">
          <a:xfrm rot="5400000">
            <a:off x="7999323" y="1604860"/>
            <a:ext cx="1129983" cy="904235"/>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8" name="Freeform 62"/>
          <p:cNvSpPr>
            <a:spLocks/>
          </p:cNvSpPr>
          <p:nvPr userDrawn="1"/>
        </p:nvSpPr>
        <p:spPr bwMode="auto">
          <a:xfrm rot="5400000">
            <a:off x="7998101" y="2169850"/>
            <a:ext cx="1132424" cy="904235"/>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9" name="Freeform 63"/>
          <p:cNvSpPr>
            <a:spLocks/>
          </p:cNvSpPr>
          <p:nvPr userDrawn="1"/>
        </p:nvSpPr>
        <p:spPr bwMode="auto">
          <a:xfrm rot="5400000">
            <a:off x="7999323" y="3301054"/>
            <a:ext cx="1129983" cy="904235"/>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0" name="Freeform 64"/>
          <p:cNvSpPr>
            <a:spLocks/>
          </p:cNvSpPr>
          <p:nvPr userDrawn="1"/>
        </p:nvSpPr>
        <p:spPr bwMode="auto">
          <a:xfrm rot="5400000">
            <a:off x="8000543" y="3863606"/>
            <a:ext cx="1127543" cy="904235"/>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1" name="Freeform 66"/>
          <p:cNvSpPr>
            <a:spLocks/>
          </p:cNvSpPr>
          <p:nvPr userDrawn="1"/>
        </p:nvSpPr>
        <p:spPr bwMode="auto">
          <a:xfrm rot="5400000">
            <a:off x="7093964" y="-92461"/>
            <a:ext cx="1129983" cy="906484"/>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2" name="Freeform 67"/>
          <p:cNvSpPr>
            <a:spLocks/>
          </p:cNvSpPr>
          <p:nvPr userDrawn="1"/>
        </p:nvSpPr>
        <p:spPr bwMode="auto">
          <a:xfrm rot="5400000">
            <a:off x="7092743" y="472531"/>
            <a:ext cx="1132424" cy="906484"/>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3" name="Freeform 68"/>
          <p:cNvSpPr>
            <a:spLocks/>
          </p:cNvSpPr>
          <p:nvPr userDrawn="1"/>
        </p:nvSpPr>
        <p:spPr bwMode="auto">
          <a:xfrm rot="5400000">
            <a:off x="7093964" y="1037523"/>
            <a:ext cx="1129983" cy="906484"/>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4" name="Freeform 69"/>
          <p:cNvSpPr>
            <a:spLocks/>
          </p:cNvSpPr>
          <p:nvPr userDrawn="1"/>
        </p:nvSpPr>
        <p:spPr bwMode="auto">
          <a:xfrm rot="5400000">
            <a:off x="7093964" y="1603735"/>
            <a:ext cx="1129983" cy="906484"/>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5" name="Freeform 70"/>
          <p:cNvSpPr>
            <a:spLocks/>
          </p:cNvSpPr>
          <p:nvPr userDrawn="1"/>
        </p:nvSpPr>
        <p:spPr bwMode="auto">
          <a:xfrm rot="5400000">
            <a:off x="7092743" y="2168726"/>
            <a:ext cx="1132424" cy="906484"/>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6" name="Freeform 71"/>
          <p:cNvSpPr>
            <a:spLocks/>
          </p:cNvSpPr>
          <p:nvPr userDrawn="1"/>
        </p:nvSpPr>
        <p:spPr bwMode="auto">
          <a:xfrm rot="5400000">
            <a:off x="7093964" y="2733717"/>
            <a:ext cx="1129983" cy="906484"/>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0" name="Freeform 77"/>
          <p:cNvSpPr>
            <a:spLocks/>
          </p:cNvSpPr>
          <p:nvPr userDrawn="1"/>
        </p:nvSpPr>
        <p:spPr bwMode="auto">
          <a:xfrm rot="5400000">
            <a:off x="6189732" y="-90212"/>
            <a:ext cx="1129983" cy="901986"/>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1" name="Freeform 78"/>
          <p:cNvSpPr>
            <a:spLocks/>
          </p:cNvSpPr>
          <p:nvPr userDrawn="1"/>
        </p:nvSpPr>
        <p:spPr bwMode="auto">
          <a:xfrm rot="5400000">
            <a:off x="6189732" y="1039773"/>
            <a:ext cx="1129983" cy="901986"/>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2" name="Freeform 79"/>
          <p:cNvSpPr>
            <a:spLocks/>
          </p:cNvSpPr>
          <p:nvPr userDrawn="1"/>
        </p:nvSpPr>
        <p:spPr bwMode="auto">
          <a:xfrm rot="5400000">
            <a:off x="6189732" y="1605985"/>
            <a:ext cx="1129983" cy="901986"/>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3" name="Freeform 80"/>
          <p:cNvSpPr>
            <a:spLocks/>
          </p:cNvSpPr>
          <p:nvPr userDrawn="1"/>
        </p:nvSpPr>
        <p:spPr bwMode="auto">
          <a:xfrm rot="5400000">
            <a:off x="6189732" y="2735967"/>
            <a:ext cx="1129983" cy="901986"/>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4" name="Freeform 81"/>
          <p:cNvSpPr>
            <a:spLocks/>
          </p:cNvSpPr>
          <p:nvPr userDrawn="1"/>
        </p:nvSpPr>
        <p:spPr bwMode="auto">
          <a:xfrm rot="5400000">
            <a:off x="6189732" y="3302179"/>
            <a:ext cx="1129983" cy="901986"/>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5" name="Freeform 82"/>
          <p:cNvSpPr>
            <a:spLocks/>
          </p:cNvSpPr>
          <p:nvPr userDrawn="1"/>
        </p:nvSpPr>
        <p:spPr bwMode="auto">
          <a:xfrm rot="5400000">
            <a:off x="6190952" y="3864731"/>
            <a:ext cx="1127543" cy="901986"/>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7" name="Freeform 86"/>
          <p:cNvSpPr>
            <a:spLocks/>
          </p:cNvSpPr>
          <p:nvPr userDrawn="1"/>
        </p:nvSpPr>
        <p:spPr bwMode="auto">
          <a:xfrm rot="5400000">
            <a:off x="5287746" y="-90212"/>
            <a:ext cx="1129983" cy="901986"/>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8" name="Freeform 87"/>
          <p:cNvSpPr>
            <a:spLocks/>
          </p:cNvSpPr>
          <p:nvPr userDrawn="1"/>
        </p:nvSpPr>
        <p:spPr bwMode="auto">
          <a:xfrm rot="5400000">
            <a:off x="5286525" y="474781"/>
            <a:ext cx="1132424" cy="901986"/>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9" name="Freeform 88"/>
          <p:cNvSpPr>
            <a:spLocks/>
          </p:cNvSpPr>
          <p:nvPr userDrawn="1"/>
        </p:nvSpPr>
        <p:spPr bwMode="auto">
          <a:xfrm rot="5400000">
            <a:off x="5287746" y="1039773"/>
            <a:ext cx="1129983" cy="901986"/>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0" name="Freeform 89"/>
          <p:cNvSpPr>
            <a:spLocks/>
          </p:cNvSpPr>
          <p:nvPr userDrawn="1"/>
        </p:nvSpPr>
        <p:spPr bwMode="auto">
          <a:xfrm rot="5400000">
            <a:off x="5287746" y="1605985"/>
            <a:ext cx="1129983" cy="901986"/>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1" name="Freeform 90"/>
          <p:cNvSpPr>
            <a:spLocks/>
          </p:cNvSpPr>
          <p:nvPr userDrawn="1"/>
        </p:nvSpPr>
        <p:spPr bwMode="auto">
          <a:xfrm rot="5400000">
            <a:off x="5286525" y="2170975"/>
            <a:ext cx="1132424" cy="901986"/>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2" name="Freeform 91"/>
          <p:cNvSpPr>
            <a:spLocks/>
          </p:cNvSpPr>
          <p:nvPr userDrawn="1"/>
        </p:nvSpPr>
        <p:spPr bwMode="auto">
          <a:xfrm rot="5400000">
            <a:off x="5287746" y="2735967"/>
            <a:ext cx="1129983" cy="901986"/>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3" name="Freeform 92"/>
          <p:cNvSpPr>
            <a:spLocks/>
          </p:cNvSpPr>
          <p:nvPr userDrawn="1"/>
        </p:nvSpPr>
        <p:spPr bwMode="auto">
          <a:xfrm rot="5400000">
            <a:off x="5288966" y="3864731"/>
            <a:ext cx="1127543" cy="901986"/>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 name="Pentagon 5"/>
          <p:cNvSpPr/>
          <p:nvPr userDrawn="1"/>
        </p:nvSpPr>
        <p:spPr>
          <a:xfrm rot="10800000">
            <a:off x="9314849" y="510908"/>
            <a:ext cx="59115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userDrawn="1">
            <p:ph type="sldNum" sz="quarter" idx="12"/>
          </p:nvPr>
        </p:nvSpPr>
        <p:spPr>
          <a:xfrm>
            <a:off x="9382879" y="545149"/>
            <a:ext cx="526500" cy="365125"/>
          </a:xfrm>
          <a:prstGeom prst="rect">
            <a:avLst/>
          </a:prstGeom>
        </p:spPr>
        <p:txBody>
          <a:bodyPr/>
          <a:lstStyle>
            <a:lvl1pPr algn="ct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268417934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78" name="Freeform 50"/>
          <p:cNvSpPr>
            <a:spLocks/>
          </p:cNvSpPr>
          <p:nvPr userDrawn="1"/>
        </p:nvSpPr>
        <p:spPr bwMode="auto">
          <a:xfrm rot="5400000">
            <a:off x="8867263" y="4683049"/>
            <a:ext cx="1129983" cy="900033"/>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30"/>
          <p:cNvSpPr>
            <a:spLocks/>
          </p:cNvSpPr>
          <p:nvPr/>
        </p:nvSpPr>
        <p:spPr bwMode="auto">
          <a:xfrm rot="5400000">
            <a:off x="4363633" y="3553066"/>
            <a:ext cx="1132424" cy="900033"/>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31"/>
          <p:cNvSpPr>
            <a:spLocks/>
          </p:cNvSpPr>
          <p:nvPr/>
        </p:nvSpPr>
        <p:spPr bwMode="auto">
          <a:xfrm rot="5400000">
            <a:off x="4364856" y="4118057"/>
            <a:ext cx="1129983" cy="900033"/>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32"/>
          <p:cNvSpPr>
            <a:spLocks/>
          </p:cNvSpPr>
          <p:nvPr/>
        </p:nvSpPr>
        <p:spPr bwMode="auto">
          <a:xfrm rot="5400000">
            <a:off x="4363633" y="5249261"/>
            <a:ext cx="1132424" cy="900033"/>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33"/>
          <p:cNvSpPr>
            <a:spLocks/>
          </p:cNvSpPr>
          <p:nvPr/>
        </p:nvSpPr>
        <p:spPr bwMode="auto">
          <a:xfrm rot="5400000">
            <a:off x="4364856" y="5814252"/>
            <a:ext cx="1129983" cy="900033"/>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9" name="Freeform 34"/>
          <p:cNvSpPr>
            <a:spLocks/>
          </p:cNvSpPr>
          <p:nvPr/>
        </p:nvSpPr>
        <p:spPr bwMode="auto">
          <a:xfrm rot="5400000">
            <a:off x="4366076" y="6943016"/>
            <a:ext cx="1127543" cy="900033"/>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7" name="Freeform 39"/>
          <p:cNvSpPr>
            <a:spLocks/>
          </p:cNvSpPr>
          <p:nvPr/>
        </p:nvSpPr>
        <p:spPr bwMode="auto">
          <a:xfrm rot="5400000">
            <a:off x="3461356" y="3553067"/>
            <a:ext cx="1132424" cy="900033"/>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8" name="Freeform 40"/>
          <p:cNvSpPr>
            <a:spLocks/>
          </p:cNvSpPr>
          <p:nvPr/>
        </p:nvSpPr>
        <p:spPr bwMode="auto">
          <a:xfrm rot="5400000">
            <a:off x="3464822" y="4118057"/>
            <a:ext cx="1129983" cy="900033"/>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7" name="Freeform 41"/>
          <p:cNvSpPr>
            <a:spLocks/>
          </p:cNvSpPr>
          <p:nvPr/>
        </p:nvSpPr>
        <p:spPr bwMode="auto">
          <a:xfrm rot="5400000">
            <a:off x="3462579" y="4684271"/>
            <a:ext cx="1129983" cy="900033"/>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8" name="Freeform 42"/>
          <p:cNvSpPr>
            <a:spLocks/>
          </p:cNvSpPr>
          <p:nvPr/>
        </p:nvSpPr>
        <p:spPr bwMode="auto">
          <a:xfrm rot="5400000">
            <a:off x="3463600" y="5249260"/>
            <a:ext cx="1132424" cy="900033"/>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6" name="Freeform 43"/>
          <p:cNvSpPr>
            <a:spLocks/>
          </p:cNvSpPr>
          <p:nvPr/>
        </p:nvSpPr>
        <p:spPr bwMode="auto">
          <a:xfrm rot="5400000">
            <a:off x="3462579" y="5814253"/>
            <a:ext cx="1129983" cy="900033"/>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7" name="Freeform 44"/>
          <p:cNvSpPr>
            <a:spLocks/>
          </p:cNvSpPr>
          <p:nvPr/>
        </p:nvSpPr>
        <p:spPr bwMode="auto">
          <a:xfrm rot="5400000">
            <a:off x="3464822" y="6380464"/>
            <a:ext cx="1129983" cy="900033"/>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1" name="Freeform 49"/>
          <p:cNvSpPr>
            <a:spLocks/>
          </p:cNvSpPr>
          <p:nvPr/>
        </p:nvSpPr>
        <p:spPr bwMode="auto">
          <a:xfrm rot="5400000">
            <a:off x="2563568" y="3553066"/>
            <a:ext cx="1132424" cy="900033"/>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2" name="Freeform 50"/>
          <p:cNvSpPr>
            <a:spLocks/>
          </p:cNvSpPr>
          <p:nvPr/>
        </p:nvSpPr>
        <p:spPr bwMode="auto">
          <a:xfrm rot="5400000">
            <a:off x="2564790" y="4118057"/>
            <a:ext cx="1129983" cy="900033"/>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3" name="Freeform 51"/>
          <p:cNvSpPr>
            <a:spLocks/>
          </p:cNvSpPr>
          <p:nvPr/>
        </p:nvSpPr>
        <p:spPr bwMode="auto">
          <a:xfrm rot="5400000">
            <a:off x="2564790" y="4684271"/>
            <a:ext cx="1129983" cy="900033"/>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4" name="Freeform 52"/>
          <p:cNvSpPr>
            <a:spLocks/>
          </p:cNvSpPr>
          <p:nvPr/>
        </p:nvSpPr>
        <p:spPr bwMode="auto">
          <a:xfrm rot="5400000">
            <a:off x="2564790" y="5814252"/>
            <a:ext cx="1129983" cy="900033"/>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5" name="Freeform 53"/>
          <p:cNvSpPr>
            <a:spLocks/>
          </p:cNvSpPr>
          <p:nvPr/>
        </p:nvSpPr>
        <p:spPr bwMode="auto">
          <a:xfrm rot="5400000">
            <a:off x="2564790" y="6380464"/>
            <a:ext cx="1129983" cy="900033"/>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6" name="Freeform 54"/>
          <p:cNvSpPr>
            <a:spLocks/>
          </p:cNvSpPr>
          <p:nvPr/>
        </p:nvSpPr>
        <p:spPr bwMode="auto">
          <a:xfrm rot="5400000">
            <a:off x="2566010" y="6943017"/>
            <a:ext cx="1127543" cy="900033"/>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0" name="Freeform 60"/>
          <p:cNvSpPr>
            <a:spLocks/>
          </p:cNvSpPr>
          <p:nvPr/>
        </p:nvSpPr>
        <p:spPr bwMode="auto">
          <a:xfrm rot="5400000">
            <a:off x="1662413" y="3551946"/>
            <a:ext cx="1132424" cy="902277"/>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1" name="Freeform 61"/>
          <p:cNvSpPr>
            <a:spLocks/>
          </p:cNvSpPr>
          <p:nvPr/>
        </p:nvSpPr>
        <p:spPr bwMode="auto">
          <a:xfrm rot="5400000">
            <a:off x="1663635" y="4683150"/>
            <a:ext cx="1129983" cy="902277"/>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2" name="Freeform 62"/>
          <p:cNvSpPr>
            <a:spLocks/>
          </p:cNvSpPr>
          <p:nvPr/>
        </p:nvSpPr>
        <p:spPr bwMode="auto">
          <a:xfrm rot="5400000">
            <a:off x="1662413" y="5248140"/>
            <a:ext cx="1132424" cy="902277"/>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3" name="Freeform 63"/>
          <p:cNvSpPr>
            <a:spLocks/>
          </p:cNvSpPr>
          <p:nvPr/>
        </p:nvSpPr>
        <p:spPr bwMode="auto">
          <a:xfrm rot="5400000">
            <a:off x="1663635" y="6379344"/>
            <a:ext cx="1129983" cy="902277"/>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4" name="Freeform 64"/>
          <p:cNvSpPr>
            <a:spLocks/>
          </p:cNvSpPr>
          <p:nvPr/>
        </p:nvSpPr>
        <p:spPr bwMode="auto">
          <a:xfrm rot="5400000">
            <a:off x="1664855" y="6941896"/>
            <a:ext cx="1127543" cy="902277"/>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6" name="Freeform 67"/>
          <p:cNvSpPr>
            <a:spLocks/>
          </p:cNvSpPr>
          <p:nvPr/>
        </p:nvSpPr>
        <p:spPr bwMode="auto">
          <a:xfrm rot="5400000">
            <a:off x="759015" y="3550822"/>
            <a:ext cx="1132424" cy="904522"/>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7" name="Freeform 68"/>
          <p:cNvSpPr>
            <a:spLocks/>
          </p:cNvSpPr>
          <p:nvPr/>
        </p:nvSpPr>
        <p:spPr bwMode="auto">
          <a:xfrm rot="5400000">
            <a:off x="760235" y="4115814"/>
            <a:ext cx="1129983" cy="904522"/>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8" name="Freeform 69"/>
          <p:cNvSpPr>
            <a:spLocks/>
          </p:cNvSpPr>
          <p:nvPr/>
        </p:nvSpPr>
        <p:spPr bwMode="auto">
          <a:xfrm rot="5400000">
            <a:off x="760235" y="4682026"/>
            <a:ext cx="1129983" cy="904522"/>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9" name="Freeform 70"/>
          <p:cNvSpPr>
            <a:spLocks/>
          </p:cNvSpPr>
          <p:nvPr/>
        </p:nvSpPr>
        <p:spPr bwMode="auto">
          <a:xfrm rot="5400000">
            <a:off x="759015" y="5247017"/>
            <a:ext cx="1132424" cy="904522"/>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0" name="Freeform 71"/>
          <p:cNvSpPr>
            <a:spLocks/>
          </p:cNvSpPr>
          <p:nvPr/>
        </p:nvSpPr>
        <p:spPr bwMode="auto">
          <a:xfrm rot="5400000">
            <a:off x="760235" y="5812008"/>
            <a:ext cx="1129983" cy="904522"/>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1" name="Freeform 72"/>
          <p:cNvSpPr>
            <a:spLocks/>
          </p:cNvSpPr>
          <p:nvPr/>
        </p:nvSpPr>
        <p:spPr bwMode="auto">
          <a:xfrm rot="5400000">
            <a:off x="761455" y="6940772"/>
            <a:ext cx="1127543" cy="904522"/>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5" name="Freeform 78"/>
          <p:cNvSpPr>
            <a:spLocks/>
          </p:cNvSpPr>
          <p:nvPr/>
        </p:nvSpPr>
        <p:spPr bwMode="auto">
          <a:xfrm rot="5400000">
            <a:off x="-142040" y="4118058"/>
            <a:ext cx="1129983" cy="900033"/>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6" name="Freeform 79"/>
          <p:cNvSpPr>
            <a:spLocks/>
          </p:cNvSpPr>
          <p:nvPr/>
        </p:nvSpPr>
        <p:spPr bwMode="auto">
          <a:xfrm rot="5400000">
            <a:off x="-142040" y="4684271"/>
            <a:ext cx="1129983" cy="900033"/>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7" name="Freeform 80"/>
          <p:cNvSpPr>
            <a:spLocks/>
          </p:cNvSpPr>
          <p:nvPr/>
        </p:nvSpPr>
        <p:spPr bwMode="auto">
          <a:xfrm rot="5400000">
            <a:off x="-142040" y="5814253"/>
            <a:ext cx="1129983" cy="900033"/>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8" name="Freeform 81"/>
          <p:cNvSpPr>
            <a:spLocks/>
          </p:cNvSpPr>
          <p:nvPr/>
        </p:nvSpPr>
        <p:spPr bwMode="auto">
          <a:xfrm rot="5400000">
            <a:off x="-142040" y="6380465"/>
            <a:ext cx="1129983" cy="900033"/>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9" name="Freeform 82"/>
          <p:cNvSpPr>
            <a:spLocks/>
          </p:cNvSpPr>
          <p:nvPr/>
        </p:nvSpPr>
        <p:spPr bwMode="auto">
          <a:xfrm rot="5400000">
            <a:off x="-140820" y="6943017"/>
            <a:ext cx="1127543" cy="900033"/>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6" name="Freeform 48"/>
          <p:cNvSpPr>
            <a:spLocks/>
          </p:cNvSpPr>
          <p:nvPr userDrawn="1"/>
        </p:nvSpPr>
        <p:spPr bwMode="auto">
          <a:xfrm rot="5400000">
            <a:off x="8867263" y="3553065"/>
            <a:ext cx="1129983" cy="900033"/>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7" name="Freeform 49"/>
          <p:cNvSpPr>
            <a:spLocks/>
          </p:cNvSpPr>
          <p:nvPr userDrawn="1"/>
        </p:nvSpPr>
        <p:spPr bwMode="auto">
          <a:xfrm rot="5400000">
            <a:off x="8866040" y="4118057"/>
            <a:ext cx="1132424" cy="900033"/>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9" name="Freeform 51"/>
          <p:cNvSpPr>
            <a:spLocks/>
          </p:cNvSpPr>
          <p:nvPr userDrawn="1"/>
        </p:nvSpPr>
        <p:spPr bwMode="auto">
          <a:xfrm rot="5400000">
            <a:off x="8867263" y="5249262"/>
            <a:ext cx="1129983" cy="900033"/>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0" name="Freeform 52"/>
          <p:cNvSpPr>
            <a:spLocks/>
          </p:cNvSpPr>
          <p:nvPr userDrawn="1"/>
        </p:nvSpPr>
        <p:spPr bwMode="auto">
          <a:xfrm rot="5400000">
            <a:off x="8867263" y="6379243"/>
            <a:ext cx="1129983" cy="900033"/>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5" name="Freeform 59"/>
          <p:cNvSpPr>
            <a:spLocks/>
          </p:cNvSpPr>
          <p:nvPr userDrawn="1"/>
        </p:nvSpPr>
        <p:spPr bwMode="auto">
          <a:xfrm rot="5400000">
            <a:off x="7966107" y="3551944"/>
            <a:ext cx="1129983" cy="902277"/>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6" name="Freeform 60"/>
          <p:cNvSpPr>
            <a:spLocks/>
          </p:cNvSpPr>
          <p:nvPr userDrawn="1"/>
        </p:nvSpPr>
        <p:spPr bwMode="auto">
          <a:xfrm rot="5400000">
            <a:off x="7964885" y="4116937"/>
            <a:ext cx="1132424" cy="902277"/>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7" name="Freeform 61"/>
          <p:cNvSpPr>
            <a:spLocks/>
          </p:cNvSpPr>
          <p:nvPr userDrawn="1"/>
        </p:nvSpPr>
        <p:spPr bwMode="auto">
          <a:xfrm rot="5400000">
            <a:off x="7966107" y="5248141"/>
            <a:ext cx="1129983" cy="902277"/>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8" name="Freeform 62"/>
          <p:cNvSpPr>
            <a:spLocks/>
          </p:cNvSpPr>
          <p:nvPr userDrawn="1"/>
        </p:nvSpPr>
        <p:spPr bwMode="auto">
          <a:xfrm rot="5400000">
            <a:off x="7964885" y="5813131"/>
            <a:ext cx="1132424" cy="902277"/>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9" name="Freeform 63"/>
          <p:cNvSpPr>
            <a:spLocks/>
          </p:cNvSpPr>
          <p:nvPr userDrawn="1"/>
        </p:nvSpPr>
        <p:spPr bwMode="auto">
          <a:xfrm rot="5400000">
            <a:off x="7966107" y="6944335"/>
            <a:ext cx="1129983" cy="902277"/>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1" name="Freeform 66"/>
          <p:cNvSpPr>
            <a:spLocks/>
          </p:cNvSpPr>
          <p:nvPr userDrawn="1"/>
        </p:nvSpPr>
        <p:spPr bwMode="auto">
          <a:xfrm rot="5400000">
            <a:off x="7062708" y="3550821"/>
            <a:ext cx="1129983" cy="904522"/>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2" name="Freeform 67"/>
          <p:cNvSpPr>
            <a:spLocks/>
          </p:cNvSpPr>
          <p:nvPr userDrawn="1"/>
        </p:nvSpPr>
        <p:spPr bwMode="auto">
          <a:xfrm rot="5400000">
            <a:off x="7061486" y="4115813"/>
            <a:ext cx="1132424" cy="904522"/>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3" name="Freeform 68"/>
          <p:cNvSpPr>
            <a:spLocks/>
          </p:cNvSpPr>
          <p:nvPr userDrawn="1"/>
        </p:nvSpPr>
        <p:spPr bwMode="auto">
          <a:xfrm rot="5400000">
            <a:off x="7062708" y="4680805"/>
            <a:ext cx="1129983" cy="904522"/>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4" name="Freeform 69"/>
          <p:cNvSpPr>
            <a:spLocks/>
          </p:cNvSpPr>
          <p:nvPr userDrawn="1"/>
        </p:nvSpPr>
        <p:spPr bwMode="auto">
          <a:xfrm rot="5400000">
            <a:off x="7062708" y="5247017"/>
            <a:ext cx="1129983" cy="904522"/>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5" name="Freeform 70"/>
          <p:cNvSpPr>
            <a:spLocks/>
          </p:cNvSpPr>
          <p:nvPr userDrawn="1"/>
        </p:nvSpPr>
        <p:spPr bwMode="auto">
          <a:xfrm rot="5400000">
            <a:off x="7061486" y="5812008"/>
            <a:ext cx="1132424" cy="904522"/>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6" name="Freeform 71"/>
          <p:cNvSpPr>
            <a:spLocks/>
          </p:cNvSpPr>
          <p:nvPr userDrawn="1"/>
        </p:nvSpPr>
        <p:spPr bwMode="auto">
          <a:xfrm rot="5400000">
            <a:off x="7062708" y="6376999"/>
            <a:ext cx="1129983" cy="904522"/>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0" name="Freeform 77"/>
          <p:cNvSpPr>
            <a:spLocks/>
          </p:cNvSpPr>
          <p:nvPr userDrawn="1"/>
        </p:nvSpPr>
        <p:spPr bwMode="auto">
          <a:xfrm rot="5400000">
            <a:off x="6160431" y="3553065"/>
            <a:ext cx="1129983" cy="900033"/>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1" name="Freeform 78"/>
          <p:cNvSpPr>
            <a:spLocks/>
          </p:cNvSpPr>
          <p:nvPr userDrawn="1"/>
        </p:nvSpPr>
        <p:spPr bwMode="auto">
          <a:xfrm rot="5400000">
            <a:off x="6160431" y="4683050"/>
            <a:ext cx="1129983" cy="900033"/>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2" name="Freeform 79"/>
          <p:cNvSpPr>
            <a:spLocks/>
          </p:cNvSpPr>
          <p:nvPr userDrawn="1"/>
        </p:nvSpPr>
        <p:spPr bwMode="auto">
          <a:xfrm rot="5400000">
            <a:off x="6160431" y="5249262"/>
            <a:ext cx="1129983" cy="900033"/>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3" name="Freeform 80"/>
          <p:cNvSpPr>
            <a:spLocks/>
          </p:cNvSpPr>
          <p:nvPr userDrawn="1"/>
        </p:nvSpPr>
        <p:spPr bwMode="auto">
          <a:xfrm rot="5400000">
            <a:off x="6160431" y="6379244"/>
            <a:ext cx="1129983" cy="900033"/>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4" name="Freeform 81"/>
          <p:cNvSpPr>
            <a:spLocks/>
          </p:cNvSpPr>
          <p:nvPr userDrawn="1"/>
        </p:nvSpPr>
        <p:spPr bwMode="auto">
          <a:xfrm rot="5400000">
            <a:off x="6160431" y="6945456"/>
            <a:ext cx="1129983" cy="900033"/>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7" name="Freeform 86"/>
          <p:cNvSpPr>
            <a:spLocks/>
          </p:cNvSpPr>
          <p:nvPr userDrawn="1"/>
        </p:nvSpPr>
        <p:spPr bwMode="auto">
          <a:xfrm rot="5400000">
            <a:off x="5260398" y="3553065"/>
            <a:ext cx="1129983" cy="900033"/>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8" name="Freeform 87"/>
          <p:cNvSpPr>
            <a:spLocks/>
          </p:cNvSpPr>
          <p:nvPr userDrawn="1"/>
        </p:nvSpPr>
        <p:spPr bwMode="auto">
          <a:xfrm rot="5400000">
            <a:off x="5259176" y="4118058"/>
            <a:ext cx="1132424" cy="900033"/>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9" name="Freeform 88"/>
          <p:cNvSpPr>
            <a:spLocks/>
          </p:cNvSpPr>
          <p:nvPr userDrawn="1"/>
        </p:nvSpPr>
        <p:spPr bwMode="auto">
          <a:xfrm rot="5400000">
            <a:off x="5260398" y="4683050"/>
            <a:ext cx="1129983" cy="900033"/>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0" name="Freeform 89"/>
          <p:cNvSpPr>
            <a:spLocks/>
          </p:cNvSpPr>
          <p:nvPr userDrawn="1"/>
        </p:nvSpPr>
        <p:spPr bwMode="auto">
          <a:xfrm rot="5400000">
            <a:off x="5260398" y="5249262"/>
            <a:ext cx="1129983" cy="900033"/>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1" name="Freeform 90"/>
          <p:cNvSpPr>
            <a:spLocks/>
          </p:cNvSpPr>
          <p:nvPr userDrawn="1"/>
        </p:nvSpPr>
        <p:spPr bwMode="auto">
          <a:xfrm rot="5400000">
            <a:off x="5259176" y="5814252"/>
            <a:ext cx="1132424" cy="900033"/>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2" name="Freeform 91"/>
          <p:cNvSpPr>
            <a:spLocks/>
          </p:cNvSpPr>
          <p:nvPr userDrawn="1"/>
        </p:nvSpPr>
        <p:spPr bwMode="auto">
          <a:xfrm rot="5400000">
            <a:off x="5260398" y="6379244"/>
            <a:ext cx="1129983" cy="900033"/>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userDrawn="1">
            <p:ph type="sldNum" sz="quarter" idx="12"/>
          </p:nvPr>
        </p:nvSpPr>
        <p:spPr>
          <a:xfrm>
            <a:off x="9413836" y="545149"/>
            <a:ext cx="384004"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242045092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178" name="Freeform 50"/>
          <p:cNvSpPr>
            <a:spLocks/>
          </p:cNvSpPr>
          <p:nvPr userDrawn="1"/>
        </p:nvSpPr>
        <p:spPr bwMode="auto">
          <a:xfrm rot="5400000">
            <a:off x="8891197" y="4276162"/>
            <a:ext cx="1129983" cy="90100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30"/>
          <p:cNvSpPr>
            <a:spLocks/>
          </p:cNvSpPr>
          <p:nvPr/>
        </p:nvSpPr>
        <p:spPr bwMode="auto">
          <a:xfrm rot="5400000">
            <a:off x="4382685" y="3146179"/>
            <a:ext cx="1132424" cy="90100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31"/>
          <p:cNvSpPr>
            <a:spLocks/>
          </p:cNvSpPr>
          <p:nvPr/>
        </p:nvSpPr>
        <p:spPr bwMode="auto">
          <a:xfrm rot="5400000">
            <a:off x="4383907" y="3711170"/>
            <a:ext cx="1129983" cy="90100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32"/>
          <p:cNvSpPr>
            <a:spLocks/>
          </p:cNvSpPr>
          <p:nvPr/>
        </p:nvSpPr>
        <p:spPr bwMode="auto">
          <a:xfrm rot="5400000">
            <a:off x="4382685" y="4842374"/>
            <a:ext cx="1132424" cy="90100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33"/>
          <p:cNvSpPr>
            <a:spLocks/>
          </p:cNvSpPr>
          <p:nvPr/>
        </p:nvSpPr>
        <p:spPr bwMode="auto">
          <a:xfrm rot="5400000">
            <a:off x="4383907" y="5407365"/>
            <a:ext cx="1129983" cy="90100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9" name="Freeform 34"/>
          <p:cNvSpPr>
            <a:spLocks/>
          </p:cNvSpPr>
          <p:nvPr/>
        </p:nvSpPr>
        <p:spPr bwMode="auto">
          <a:xfrm rot="5400000">
            <a:off x="4385127" y="6536129"/>
            <a:ext cx="1127543" cy="90100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7" name="Freeform 39"/>
          <p:cNvSpPr>
            <a:spLocks/>
          </p:cNvSpPr>
          <p:nvPr/>
        </p:nvSpPr>
        <p:spPr bwMode="auto">
          <a:xfrm rot="5400000">
            <a:off x="3479430" y="3146180"/>
            <a:ext cx="1132424" cy="90100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8" name="Freeform 40"/>
          <p:cNvSpPr>
            <a:spLocks/>
          </p:cNvSpPr>
          <p:nvPr/>
        </p:nvSpPr>
        <p:spPr bwMode="auto">
          <a:xfrm rot="5400000">
            <a:off x="3482898" y="3711170"/>
            <a:ext cx="1129983" cy="90100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7" name="Freeform 41"/>
          <p:cNvSpPr>
            <a:spLocks/>
          </p:cNvSpPr>
          <p:nvPr/>
        </p:nvSpPr>
        <p:spPr bwMode="auto">
          <a:xfrm rot="5400000">
            <a:off x="3480652" y="4277384"/>
            <a:ext cx="1129983" cy="90100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8" name="Freeform 42"/>
          <p:cNvSpPr>
            <a:spLocks/>
          </p:cNvSpPr>
          <p:nvPr/>
        </p:nvSpPr>
        <p:spPr bwMode="auto">
          <a:xfrm rot="5400000">
            <a:off x="3481676" y="4842373"/>
            <a:ext cx="1132424" cy="90100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6" name="Freeform 43"/>
          <p:cNvSpPr>
            <a:spLocks/>
          </p:cNvSpPr>
          <p:nvPr/>
        </p:nvSpPr>
        <p:spPr bwMode="auto">
          <a:xfrm rot="5400000">
            <a:off x="3480652" y="5407366"/>
            <a:ext cx="1129983" cy="90100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7" name="Freeform 44"/>
          <p:cNvSpPr>
            <a:spLocks/>
          </p:cNvSpPr>
          <p:nvPr/>
        </p:nvSpPr>
        <p:spPr bwMode="auto">
          <a:xfrm rot="5400000">
            <a:off x="3482898" y="5973577"/>
            <a:ext cx="1129983" cy="90100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1" name="Freeform 49"/>
          <p:cNvSpPr>
            <a:spLocks/>
          </p:cNvSpPr>
          <p:nvPr/>
        </p:nvSpPr>
        <p:spPr bwMode="auto">
          <a:xfrm rot="5400000">
            <a:off x="2580669" y="3146179"/>
            <a:ext cx="1132424" cy="90100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2" name="Freeform 50"/>
          <p:cNvSpPr>
            <a:spLocks/>
          </p:cNvSpPr>
          <p:nvPr/>
        </p:nvSpPr>
        <p:spPr bwMode="auto">
          <a:xfrm rot="5400000">
            <a:off x="2581890" y="3711170"/>
            <a:ext cx="1129983" cy="90100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3" name="Freeform 51"/>
          <p:cNvSpPr>
            <a:spLocks/>
          </p:cNvSpPr>
          <p:nvPr/>
        </p:nvSpPr>
        <p:spPr bwMode="auto">
          <a:xfrm rot="5400000">
            <a:off x="2581890" y="4277384"/>
            <a:ext cx="1129983" cy="90100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4" name="Freeform 52"/>
          <p:cNvSpPr>
            <a:spLocks/>
          </p:cNvSpPr>
          <p:nvPr/>
        </p:nvSpPr>
        <p:spPr bwMode="auto">
          <a:xfrm rot="5400000">
            <a:off x="2581890" y="5407365"/>
            <a:ext cx="1129983" cy="90100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5" name="Freeform 53"/>
          <p:cNvSpPr>
            <a:spLocks/>
          </p:cNvSpPr>
          <p:nvPr/>
        </p:nvSpPr>
        <p:spPr bwMode="auto">
          <a:xfrm rot="5400000">
            <a:off x="2581890" y="5973577"/>
            <a:ext cx="1129983" cy="90100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6" name="Freeform 54"/>
          <p:cNvSpPr>
            <a:spLocks/>
          </p:cNvSpPr>
          <p:nvPr/>
        </p:nvSpPr>
        <p:spPr bwMode="auto">
          <a:xfrm rot="5400000">
            <a:off x="2583110" y="6536130"/>
            <a:ext cx="1127543" cy="90100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0" name="Freeform 60"/>
          <p:cNvSpPr>
            <a:spLocks/>
          </p:cNvSpPr>
          <p:nvPr/>
        </p:nvSpPr>
        <p:spPr bwMode="auto">
          <a:xfrm rot="5400000">
            <a:off x="1678536" y="3145056"/>
            <a:ext cx="1132424" cy="903256"/>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1" name="Freeform 61"/>
          <p:cNvSpPr>
            <a:spLocks/>
          </p:cNvSpPr>
          <p:nvPr/>
        </p:nvSpPr>
        <p:spPr bwMode="auto">
          <a:xfrm rot="5400000">
            <a:off x="1679759" y="4276260"/>
            <a:ext cx="1129983" cy="903256"/>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2" name="Freeform 62"/>
          <p:cNvSpPr>
            <a:spLocks/>
          </p:cNvSpPr>
          <p:nvPr/>
        </p:nvSpPr>
        <p:spPr bwMode="auto">
          <a:xfrm rot="5400000">
            <a:off x="1678536" y="4841250"/>
            <a:ext cx="1132424" cy="903256"/>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3" name="Freeform 63"/>
          <p:cNvSpPr>
            <a:spLocks/>
          </p:cNvSpPr>
          <p:nvPr/>
        </p:nvSpPr>
        <p:spPr bwMode="auto">
          <a:xfrm rot="5400000">
            <a:off x="1679759" y="5972454"/>
            <a:ext cx="1129983" cy="903256"/>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4" name="Freeform 64"/>
          <p:cNvSpPr>
            <a:spLocks/>
          </p:cNvSpPr>
          <p:nvPr/>
        </p:nvSpPr>
        <p:spPr bwMode="auto">
          <a:xfrm rot="5400000">
            <a:off x="1680979" y="6535006"/>
            <a:ext cx="1127543" cy="903256"/>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6" name="Freeform 67"/>
          <p:cNvSpPr>
            <a:spLocks/>
          </p:cNvSpPr>
          <p:nvPr/>
        </p:nvSpPr>
        <p:spPr bwMode="auto">
          <a:xfrm rot="5400000">
            <a:off x="774157" y="3143933"/>
            <a:ext cx="1132424" cy="905503"/>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7" name="Freeform 68"/>
          <p:cNvSpPr>
            <a:spLocks/>
          </p:cNvSpPr>
          <p:nvPr/>
        </p:nvSpPr>
        <p:spPr bwMode="auto">
          <a:xfrm rot="5400000">
            <a:off x="775378" y="3708925"/>
            <a:ext cx="1129983" cy="905503"/>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8" name="Freeform 69"/>
          <p:cNvSpPr>
            <a:spLocks/>
          </p:cNvSpPr>
          <p:nvPr/>
        </p:nvSpPr>
        <p:spPr bwMode="auto">
          <a:xfrm rot="5400000">
            <a:off x="775378" y="4275137"/>
            <a:ext cx="1129983" cy="905503"/>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9" name="Freeform 70"/>
          <p:cNvSpPr>
            <a:spLocks/>
          </p:cNvSpPr>
          <p:nvPr/>
        </p:nvSpPr>
        <p:spPr bwMode="auto">
          <a:xfrm rot="5400000">
            <a:off x="774157" y="4840128"/>
            <a:ext cx="1132424" cy="905503"/>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0" name="Freeform 71"/>
          <p:cNvSpPr>
            <a:spLocks/>
          </p:cNvSpPr>
          <p:nvPr/>
        </p:nvSpPr>
        <p:spPr bwMode="auto">
          <a:xfrm rot="5400000">
            <a:off x="775378" y="5405119"/>
            <a:ext cx="1129983" cy="905503"/>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1" name="Freeform 72"/>
          <p:cNvSpPr>
            <a:spLocks/>
          </p:cNvSpPr>
          <p:nvPr/>
        </p:nvSpPr>
        <p:spPr bwMode="auto">
          <a:xfrm rot="5400000">
            <a:off x="776598" y="6533883"/>
            <a:ext cx="1127543" cy="905503"/>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5" name="Freeform 78"/>
          <p:cNvSpPr>
            <a:spLocks/>
          </p:cNvSpPr>
          <p:nvPr/>
        </p:nvSpPr>
        <p:spPr bwMode="auto">
          <a:xfrm rot="5400000">
            <a:off x="-127876" y="3711171"/>
            <a:ext cx="1129983" cy="90100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6" name="Freeform 79"/>
          <p:cNvSpPr>
            <a:spLocks/>
          </p:cNvSpPr>
          <p:nvPr/>
        </p:nvSpPr>
        <p:spPr bwMode="auto">
          <a:xfrm rot="5400000">
            <a:off x="-127876" y="4277384"/>
            <a:ext cx="1129983" cy="90100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7" name="Freeform 80"/>
          <p:cNvSpPr>
            <a:spLocks/>
          </p:cNvSpPr>
          <p:nvPr/>
        </p:nvSpPr>
        <p:spPr bwMode="auto">
          <a:xfrm rot="5400000">
            <a:off x="-127876" y="5407366"/>
            <a:ext cx="1129983" cy="90100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8" name="Freeform 81"/>
          <p:cNvSpPr>
            <a:spLocks/>
          </p:cNvSpPr>
          <p:nvPr/>
        </p:nvSpPr>
        <p:spPr bwMode="auto">
          <a:xfrm rot="5400000">
            <a:off x="-127876" y="5973578"/>
            <a:ext cx="1129983" cy="90100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9" name="Freeform 82"/>
          <p:cNvSpPr>
            <a:spLocks/>
          </p:cNvSpPr>
          <p:nvPr/>
        </p:nvSpPr>
        <p:spPr bwMode="auto">
          <a:xfrm rot="5400000">
            <a:off x="-126656" y="6536130"/>
            <a:ext cx="1127543" cy="90100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6" name="Freeform 48"/>
          <p:cNvSpPr>
            <a:spLocks/>
          </p:cNvSpPr>
          <p:nvPr userDrawn="1"/>
        </p:nvSpPr>
        <p:spPr bwMode="auto">
          <a:xfrm rot="5400000">
            <a:off x="8891197" y="3146178"/>
            <a:ext cx="1129983" cy="90100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7" name="Freeform 49"/>
          <p:cNvSpPr>
            <a:spLocks/>
          </p:cNvSpPr>
          <p:nvPr userDrawn="1"/>
        </p:nvSpPr>
        <p:spPr bwMode="auto">
          <a:xfrm rot="5400000">
            <a:off x="8889975" y="3711170"/>
            <a:ext cx="1132424" cy="90100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9" name="Freeform 51"/>
          <p:cNvSpPr>
            <a:spLocks/>
          </p:cNvSpPr>
          <p:nvPr userDrawn="1"/>
        </p:nvSpPr>
        <p:spPr bwMode="auto">
          <a:xfrm rot="5400000">
            <a:off x="8891197" y="4842375"/>
            <a:ext cx="1129983" cy="90100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0" name="Freeform 52"/>
          <p:cNvSpPr>
            <a:spLocks/>
          </p:cNvSpPr>
          <p:nvPr userDrawn="1"/>
        </p:nvSpPr>
        <p:spPr bwMode="auto">
          <a:xfrm rot="5400000">
            <a:off x="8891197" y="5972356"/>
            <a:ext cx="1129983" cy="90100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5" name="Freeform 59"/>
          <p:cNvSpPr>
            <a:spLocks/>
          </p:cNvSpPr>
          <p:nvPr userDrawn="1"/>
        </p:nvSpPr>
        <p:spPr bwMode="auto">
          <a:xfrm rot="5400000">
            <a:off x="7989065" y="3145054"/>
            <a:ext cx="1129983" cy="903256"/>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6" name="Freeform 60"/>
          <p:cNvSpPr>
            <a:spLocks/>
          </p:cNvSpPr>
          <p:nvPr userDrawn="1"/>
        </p:nvSpPr>
        <p:spPr bwMode="auto">
          <a:xfrm rot="5400000">
            <a:off x="7987843" y="3710047"/>
            <a:ext cx="1132424" cy="903256"/>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7" name="Freeform 61"/>
          <p:cNvSpPr>
            <a:spLocks/>
          </p:cNvSpPr>
          <p:nvPr userDrawn="1"/>
        </p:nvSpPr>
        <p:spPr bwMode="auto">
          <a:xfrm rot="5400000">
            <a:off x="7989065" y="4841251"/>
            <a:ext cx="1129983" cy="903256"/>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8" name="Freeform 62"/>
          <p:cNvSpPr>
            <a:spLocks/>
          </p:cNvSpPr>
          <p:nvPr userDrawn="1"/>
        </p:nvSpPr>
        <p:spPr bwMode="auto">
          <a:xfrm rot="5400000">
            <a:off x="7987843" y="5406241"/>
            <a:ext cx="1132424" cy="903256"/>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9" name="Freeform 63"/>
          <p:cNvSpPr>
            <a:spLocks/>
          </p:cNvSpPr>
          <p:nvPr userDrawn="1"/>
        </p:nvSpPr>
        <p:spPr bwMode="auto">
          <a:xfrm rot="5400000">
            <a:off x="7989065" y="6537445"/>
            <a:ext cx="1129983" cy="903256"/>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1" name="Freeform 66"/>
          <p:cNvSpPr>
            <a:spLocks/>
          </p:cNvSpPr>
          <p:nvPr userDrawn="1"/>
        </p:nvSpPr>
        <p:spPr bwMode="auto">
          <a:xfrm rot="5400000">
            <a:off x="7084685" y="3143932"/>
            <a:ext cx="1129983" cy="905503"/>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2" name="Freeform 67"/>
          <p:cNvSpPr>
            <a:spLocks/>
          </p:cNvSpPr>
          <p:nvPr userDrawn="1"/>
        </p:nvSpPr>
        <p:spPr bwMode="auto">
          <a:xfrm rot="5400000">
            <a:off x="7083464" y="3708924"/>
            <a:ext cx="1132424" cy="905503"/>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3" name="Freeform 68"/>
          <p:cNvSpPr>
            <a:spLocks/>
          </p:cNvSpPr>
          <p:nvPr userDrawn="1"/>
        </p:nvSpPr>
        <p:spPr bwMode="auto">
          <a:xfrm rot="5400000">
            <a:off x="7084685" y="4273916"/>
            <a:ext cx="1129983" cy="905503"/>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4" name="Freeform 69"/>
          <p:cNvSpPr>
            <a:spLocks/>
          </p:cNvSpPr>
          <p:nvPr userDrawn="1"/>
        </p:nvSpPr>
        <p:spPr bwMode="auto">
          <a:xfrm rot="5400000">
            <a:off x="7084685" y="4840128"/>
            <a:ext cx="1129983" cy="905503"/>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5" name="Freeform 70"/>
          <p:cNvSpPr>
            <a:spLocks/>
          </p:cNvSpPr>
          <p:nvPr userDrawn="1"/>
        </p:nvSpPr>
        <p:spPr bwMode="auto">
          <a:xfrm rot="5400000">
            <a:off x="7083464" y="5405119"/>
            <a:ext cx="1132424" cy="905503"/>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6" name="Freeform 71"/>
          <p:cNvSpPr>
            <a:spLocks/>
          </p:cNvSpPr>
          <p:nvPr userDrawn="1"/>
        </p:nvSpPr>
        <p:spPr bwMode="auto">
          <a:xfrm rot="5400000">
            <a:off x="7084685" y="5970110"/>
            <a:ext cx="1129983" cy="905503"/>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0" name="Freeform 77"/>
          <p:cNvSpPr>
            <a:spLocks/>
          </p:cNvSpPr>
          <p:nvPr userDrawn="1"/>
        </p:nvSpPr>
        <p:spPr bwMode="auto">
          <a:xfrm rot="5400000">
            <a:off x="6181431" y="3146178"/>
            <a:ext cx="1129983" cy="90100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1" name="Freeform 78"/>
          <p:cNvSpPr>
            <a:spLocks/>
          </p:cNvSpPr>
          <p:nvPr userDrawn="1"/>
        </p:nvSpPr>
        <p:spPr bwMode="auto">
          <a:xfrm rot="5400000">
            <a:off x="6181431" y="4276163"/>
            <a:ext cx="1129983" cy="90100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2" name="Freeform 79"/>
          <p:cNvSpPr>
            <a:spLocks/>
          </p:cNvSpPr>
          <p:nvPr userDrawn="1"/>
        </p:nvSpPr>
        <p:spPr bwMode="auto">
          <a:xfrm rot="5400000">
            <a:off x="6181431" y="4842375"/>
            <a:ext cx="1129983" cy="90100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3" name="Freeform 80"/>
          <p:cNvSpPr>
            <a:spLocks/>
          </p:cNvSpPr>
          <p:nvPr userDrawn="1"/>
        </p:nvSpPr>
        <p:spPr bwMode="auto">
          <a:xfrm rot="5400000">
            <a:off x="6181431" y="5972357"/>
            <a:ext cx="1129983" cy="90100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4" name="Freeform 81"/>
          <p:cNvSpPr>
            <a:spLocks/>
          </p:cNvSpPr>
          <p:nvPr userDrawn="1"/>
        </p:nvSpPr>
        <p:spPr bwMode="auto">
          <a:xfrm rot="5400000">
            <a:off x="6181431" y="6538569"/>
            <a:ext cx="1129983" cy="90100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7" name="Freeform 86"/>
          <p:cNvSpPr>
            <a:spLocks/>
          </p:cNvSpPr>
          <p:nvPr userDrawn="1"/>
        </p:nvSpPr>
        <p:spPr bwMode="auto">
          <a:xfrm rot="5400000">
            <a:off x="5280422" y="3146178"/>
            <a:ext cx="1129983" cy="90100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8" name="Freeform 87"/>
          <p:cNvSpPr>
            <a:spLocks/>
          </p:cNvSpPr>
          <p:nvPr userDrawn="1"/>
        </p:nvSpPr>
        <p:spPr bwMode="auto">
          <a:xfrm rot="5400000">
            <a:off x="5279200" y="3711171"/>
            <a:ext cx="1132424" cy="90100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9" name="Freeform 88"/>
          <p:cNvSpPr>
            <a:spLocks/>
          </p:cNvSpPr>
          <p:nvPr userDrawn="1"/>
        </p:nvSpPr>
        <p:spPr bwMode="auto">
          <a:xfrm rot="5400000">
            <a:off x="5280422" y="4276163"/>
            <a:ext cx="1129983" cy="90100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0" name="Freeform 89"/>
          <p:cNvSpPr>
            <a:spLocks/>
          </p:cNvSpPr>
          <p:nvPr userDrawn="1"/>
        </p:nvSpPr>
        <p:spPr bwMode="auto">
          <a:xfrm rot="5400000">
            <a:off x="5280422" y="4842375"/>
            <a:ext cx="1129983" cy="90100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1" name="Freeform 90"/>
          <p:cNvSpPr>
            <a:spLocks/>
          </p:cNvSpPr>
          <p:nvPr userDrawn="1"/>
        </p:nvSpPr>
        <p:spPr bwMode="auto">
          <a:xfrm rot="5400000">
            <a:off x="5279200" y="5407365"/>
            <a:ext cx="1132424" cy="90100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2" name="Freeform 91"/>
          <p:cNvSpPr>
            <a:spLocks/>
          </p:cNvSpPr>
          <p:nvPr userDrawn="1"/>
        </p:nvSpPr>
        <p:spPr bwMode="auto">
          <a:xfrm rot="5400000">
            <a:off x="5280422" y="5972357"/>
            <a:ext cx="1129983" cy="90100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5" name="Slide Number Placeholder 4"/>
          <p:cNvSpPr>
            <a:spLocks noGrp="1"/>
          </p:cNvSpPr>
          <p:nvPr userDrawn="1">
            <p:ph type="sldNum" sz="quarter" idx="12"/>
          </p:nvPr>
        </p:nvSpPr>
        <p:spPr>
          <a:xfrm>
            <a:off x="9413836" y="545149"/>
            <a:ext cx="384004"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
        <p:nvSpPr>
          <p:cNvPr id="78" name="Picture Placeholder 5"/>
          <p:cNvSpPr>
            <a:spLocks noGrp="1"/>
          </p:cNvSpPr>
          <p:nvPr userDrawn="1">
            <p:ph type="pic" sz="quarter" idx="13"/>
          </p:nvPr>
        </p:nvSpPr>
        <p:spPr>
          <a:xfrm>
            <a:off x="1019060" y="1800710"/>
            <a:ext cx="1980000" cy="1980000"/>
          </a:xfrm>
          <a:prstGeom prst="ellipse">
            <a:avLst/>
          </a:prstGeom>
        </p:spPr>
      </p:sp>
      <p:sp>
        <p:nvSpPr>
          <p:cNvPr id="80" name="Picture Placeholder 6"/>
          <p:cNvSpPr>
            <a:spLocks noGrp="1"/>
          </p:cNvSpPr>
          <p:nvPr userDrawn="1">
            <p:ph type="pic" sz="quarter" idx="14"/>
          </p:nvPr>
        </p:nvSpPr>
        <p:spPr>
          <a:xfrm>
            <a:off x="3938898" y="1823692"/>
            <a:ext cx="1980000" cy="1980000"/>
          </a:xfrm>
          <a:prstGeom prst="ellipse">
            <a:avLst/>
          </a:prstGeom>
        </p:spPr>
      </p:sp>
      <p:sp>
        <p:nvSpPr>
          <p:cNvPr id="81" name="Picture Placeholder 7"/>
          <p:cNvSpPr>
            <a:spLocks noGrp="1"/>
          </p:cNvSpPr>
          <p:nvPr userDrawn="1">
            <p:ph type="pic" sz="quarter" idx="15"/>
          </p:nvPr>
        </p:nvSpPr>
        <p:spPr>
          <a:xfrm>
            <a:off x="6889554" y="1823692"/>
            <a:ext cx="1980000" cy="1980000"/>
          </a:xfrm>
          <a:prstGeom prst="ellipse">
            <a:avLst/>
          </a:prstGeom>
        </p:spPr>
      </p:sp>
    </p:spTree>
    <p:extLst>
      <p:ext uri="{BB962C8B-B14F-4D97-AF65-F5344CB8AC3E}">
        <p14:creationId xmlns:p14="http://schemas.microsoft.com/office/powerpoint/2010/main" val="88035621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178" name="Freeform 50"/>
          <p:cNvSpPr>
            <a:spLocks/>
          </p:cNvSpPr>
          <p:nvPr userDrawn="1"/>
        </p:nvSpPr>
        <p:spPr bwMode="auto">
          <a:xfrm rot="5400000">
            <a:off x="8915133" y="4682072"/>
            <a:ext cx="1129983" cy="901986"/>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30"/>
          <p:cNvSpPr>
            <a:spLocks/>
          </p:cNvSpPr>
          <p:nvPr/>
        </p:nvSpPr>
        <p:spPr bwMode="auto">
          <a:xfrm rot="5400000">
            <a:off x="4401738" y="3552089"/>
            <a:ext cx="1132424" cy="901986"/>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31"/>
          <p:cNvSpPr>
            <a:spLocks/>
          </p:cNvSpPr>
          <p:nvPr/>
        </p:nvSpPr>
        <p:spPr bwMode="auto">
          <a:xfrm rot="5400000">
            <a:off x="4402960" y="4117080"/>
            <a:ext cx="1129983" cy="901986"/>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32"/>
          <p:cNvSpPr>
            <a:spLocks/>
          </p:cNvSpPr>
          <p:nvPr/>
        </p:nvSpPr>
        <p:spPr bwMode="auto">
          <a:xfrm rot="5400000">
            <a:off x="4401738" y="5248284"/>
            <a:ext cx="1132424" cy="901986"/>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33"/>
          <p:cNvSpPr>
            <a:spLocks/>
          </p:cNvSpPr>
          <p:nvPr/>
        </p:nvSpPr>
        <p:spPr bwMode="auto">
          <a:xfrm rot="5400000">
            <a:off x="4402960" y="5813275"/>
            <a:ext cx="1129983" cy="901986"/>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7" name="Freeform 39"/>
          <p:cNvSpPr>
            <a:spLocks/>
          </p:cNvSpPr>
          <p:nvPr/>
        </p:nvSpPr>
        <p:spPr bwMode="auto">
          <a:xfrm rot="5400000">
            <a:off x="3497504" y="3552090"/>
            <a:ext cx="1132424" cy="901986"/>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8" name="Freeform 40"/>
          <p:cNvSpPr>
            <a:spLocks/>
          </p:cNvSpPr>
          <p:nvPr/>
        </p:nvSpPr>
        <p:spPr bwMode="auto">
          <a:xfrm rot="5400000">
            <a:off x="3500974" y="4117080"/>
            <a:ext cx="1129983" cy="901986"/>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7" name="Freeform 41"/>
          <p:cNvSpPr>
            <a:spLocks/>
          </p:cNvSpPr>
          <p:nvPr/>
        </p:nvSpPr>
        <p:spPr bwMode="auto">
          <a:xfrm rot="5400000">
            <a:off x="3498725" y="4683294"/>
            <a:ext cx="1129983" cy="901986"/>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8" name="Freeform 42"/>
          <p:cNvSpPr>
            <a:spLocks/>
          </p:cNvSpPr>
          <p:nvPr/>
        </p:nvSpPr>
        <p:spPr bwMode="auto">
          <a:xfrm rot="5400000">
            <a:off x="3499753" y="5248283"/>
            <a:ext cx="1132424" cy="901986"/>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6" name="Freeform 43"/>
          <p:cNvSpPr>
            <a:spLocks/>
          </p:cNvSpPr>
          <p:nvPr/>
        </p:nvSpPr>
        <p:spPr bwMode="auto">
          <a:xfrm rot="5400000">
            <a:off x="3498725" y="5813276"/>
            <a:ext cx="1129983" cy="901986"/>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7" name="Freeform 44"/>
          <p:cNvSpPr>
            <a:spLocks/>
          </p:cNvSpPr>
          <p:nvPr/>
        </p:nvSpPr>
        <p:spPr bwMode="auto">
          <a:xfrm rot="5400000">
            <a:off x="3500974" y="6379487"/>
            <a:ext cx="1129983" cy="901986"/>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1" name="Freeform 49"/>
          <p:cNvSpPr>
            <a:spLocks/>
          </p:cNvSpPr>
          <p:nvPr/>
        </p:nvSpPr>
        <p:spPr bwMode="auto">
          <a:xfrm rot="5400000">
            <a:off x="2597768" y="3552089"/>
            <a:ext cx="1132424" cy="901986"/>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2" name="Freeform 50"/>
          <p:cNvSpPr>
            <a:spLocks/>
          </p:cNvSpPr>
          <p:nvPr/>
        </p:nvSpPr>
        <p:spPr bwMode="auto">
          <a:xfrm rot="5400000">
            <a:off x="2598990" y="4117080"/>
            <a:ext cx="1129983" cy="901986"/>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3" name="Freeform 51"/>
          <p:cNvSpPr>
            <a:spLocks/>
          </p:cNvSpPr>
          <p:nvPr/>
        </p:nvSpPr>
        <p:spPr bwMode="auto">
          <a:xfrm rot="5400000">
            <a:off x="2598990" y="4683294"/>
            <a:ext cx="1129983" cy="901986"/>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4" name="Freeform 52"/>
          <p:cNvSpPr>
            <a:spLocks/>
          </p:cNvSpPr>
          <p:nvPr/>
        </p:nvSpPr>
        <p:spPr bwMode="auto">
          <a:xfrm rot="5400000">
            <a:off x="2598990" y="5813275"/>
            <a:ext cx="1129983" cy="901986"/>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5" name="Freeform 53"/>
          <p:cNvSpPr>
            <a:spLocks/>
          </p:cNvSpPr>
          <p:nvPr/>
        </p:nvSpPr>
        <p:spPr bwMode="auto">
          <a:xfrm rot="5400000">
            <a:off x="2598990" y="6379487"/>
            <a:ext cx="1129983" cy="901986"/>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0" name="Freeform 60"/>
          <p:cNvSpPr>
            <a:spLocks/>
          </p:cNvSpPr>
          <p:nvPr/>
        </p:nvSpPr>
        <p:spPr bwMode="auto">
          <a:xfrm rot="5400000">
            <a:off x="1694659" y="3550965"/>
            <a:ext cx="1132424" cy="904235"/>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1" name="Freeform 61"/>
          <p:cNvSpPr>
            <a:spLocks/>
          </p:cNvSpPr>
          <p:nvPr/>
        </p:nvSpPr>
        <p:spPr bwMode="auto">
          <a:xfrm rot="5400000">
            <a:off x="1695881" y="4682169"/>
            <a:ext cx="1129983" cy="904235"/>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2" name="Freeform 62"/>
          <p:cNvSpPr>
            <a:spLocks/>
          </p:cNvSpPr>
          <p:nvPr/>
        </p:nvSpPr>
        <p:spPr bwMode="auto">
          <a:xfrm rot="5400000">
            <a:off x="1694659" y="5247159"/>
            <a:ext cx="1132424" cy="904235"/>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3" name="Freeform 63"/>
          <p:cNvSpPr>
            <a:spLocks/>
          </p:cNvSpPr>
          <p:nvPr/>
        </p:nvSpPr>
        <p:spPr bwMode="auto">
          <a:xfrm rot="5400000">
            <a:off x="1695881" y="6378363"/>
            <a:ext cx="1129983" cy="904235"/>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6" name="Freeform 67"/>
          <p:cNvSpPr>
            <a:spLocks/>
          </p:cNvSpPr>
          <p:nvPr/>
        </p:nvSpPr>
        <p:spPr bwMode="auto">
          <a:xfrm rot="5400000">
            <a:off x="789300" y="3549840"/>
            <a:ext cx="1132424" cy="906484"/>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7" name="Freeform 68"/>
          <p:cNvSpPr>
            <a:spLocks/>
          </p:cNvSpPr>
          <p:nvPr/>
        </p:nvSpPr>
        <p:spPr bwMode="auto">
          <a:xfrm rot="5400000">
            <a:off x="790521" y="4114832"/>
            <a:ext cx="1129983" cy="906484"/>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8" name="Freeform 69"/>
          <p:cNvSpPr>
            <a:spLocks/>
          </p:cNvSpPr>
          <p:nvPr/>
        </p:nvSpPr>
        <p:spPr bwMode="auto">
          <a:xfrm rot="5400000">
            <a:off x="790521" y="4681044"/>
            <a:ext cx="1129983" cy="906484"/>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9" name="Freeform 70"/>
          <p:cNvSpPr>
            <a:spLocks/>
          </p:cNvSpPr>
          <p:nvPr/>
        </p:nvSpPr>
        <p:spPr bwMode="auto">
          <a:xfrm rot="5400000">
            <a:off x="789300" y="5246035"/>
            <a:ext cx="1132424" cy="906484"/>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0" name="Freeform 71"/>
          <p:cNvSpPr>
            <a:spLocks/>
          </p:cNvSpPr>
          <p:nvPr/>
        </p:nvSpPr>
        <p:spPr bwMode="auto">
          <a:xfrm rot="5400000">
            <a:off x="790521" y="5811026"/>
            <a:ext cx="1129983" cy="906484"/>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5" name="Freeform 78"/>
          <p:cNvSpPr>
            <a:spLocks/>
          </p:cNvSpPr>
          <p:nvPr/>
        </p:nvSpPr>
        <p:spPr bwMode="auto">
          <a:xfrm rot="5400000">
            <a:off x="-113711" y="4117081"/>
            <a:ext cx="1129983" cy="901986"/>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6" name="Freeform 79"/>
          <p:cNvSpPr>
            <a:spLocks/>
          </p:cNvSpPr>
          <p:nvPr/>
        </p:nvSpPr>
        <p:spPr bwMode="auto">
          <a:xfrm rot="5400000">
            <a:off x="-113711" y="4683294"/>
            <a:ext cx="1129983" cy="901986"/>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7" name="Freeform 80"/>
          <p:cNvSpPr>
            <a:spLocks/>
          </p:cNvSpPr>
          <p:nvPr/>
        </p:nvSpPr>
        <p:spPr bwMode="auto">
          <a:xfrm rot="5400000">
            <a:off x="-113711" y="5813276"/>
            <a:ext cx="1129983" cy="901986"/>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8" name="Freeform 81"/>
          <p:cNvSpPr>
            <a:spLocks/>
          </p:cNvSpPr>
          <p:nvPr/>
        </p:nvSpPr>
        <p:spPr bwMode="auto">
          <a:xfrm rot="5400000">
            <a:off x="-113711" y="6379488"/>
            <a:ext cx="1129983" cy="901986"/>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6" name="Freeform 48"/>
          <p:cNvSpPr>
            <a:spLocks/>
          </p:cNvSpPr>
          <p:nvPr userDrawn="1"/>
        </p:nvSpPr>
        <p:spPr bwMode="auto">
          <a:xfrm rot="5400000">
            <a:off x="8915133" y="3552088"/>
            <a:ext cx="1129983" cy="901986"/>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7" name="Freeform 49"/>
          <p:cNvSpPr>
            <a:spLocks/>
          </p:cNvSpPr>
          <p:nvPr userDrawn="1"/>
        </p:nvSpPr>
        <p:spPr bwMode="auto">
          <a:xfrm rot="5400000">
            <a:off x="8913911" y="4117080"/>
            <a:ext cx="1132424" cy="901986"/>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9" name="Freeform 51"/>
          <p:cNvSpPr>
            <a:spLocks/>
          </p:cNvSpPr>
          <p:nvPr userDrawn="1"/>
        </p:nvSpPr>
        <p:spPr bwMode="auto">
          <a:xfrm rot="5400000">
            <a:off x="8915133" y="5248285"/>
            <a:ext cx="1129983" cy="901986"/>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0" name="Freeform 52"/>
          <p:cNvSpPr>
            <a:spLocks/>
          </p:cNvSpPr>
          <p:nvPr userDrawn="1"/>
        </p:nvSpPr>
        <p:spPr bwMode="auto">
          <a:xfrm rot="5400000">
            <a:off x="8915133" y="6378266"/>
            <a:ext cx="1129983" cy="901986"/>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5" name="Freeform 59"/>
          <p:cNvSpPr>
            <a:spLocks/>
          </p:cNvSpPr>
          <p:nvPr userDrawn="1"/>
        </p:nvSpPr>
        <p:spPr bwMode="auto">
          <a:xfrm rot="5400000">
            <a:off x="8012023" y="3550964"/>
            <a:ext cx="1129983" cy="904235"/>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6" name="Freeform 60"/>
          <p:cNvSpPr>
            <a:spLocks/>
          </p:cNvSpPr>
          <p:nvPr userDrawn="1"/>
        </p:nvSpPr>
        <p:spPr bwMode="auto">
          <a:xfrm rot="5400000">
            <a:off x="8010801" y="4115957"/>
            <a:ext cx="1132424" cy="904235"/>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7" name="Freeform 61"/>
          <p:cNvSpPr>
            <a:spLocks/>
          </p:cNvSpPr>
          <p:nvPr userDrawn="1"/>
        </p:nvSpPr>
        <p:spPr bwMode="auto">
          <a:xfrm rot="5400000">
            <a:off x="8012024" y="5247161"/>
            <a:ext cx="1129983" cy="904235"/>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8" name="Freeform 62"/>
          <p:cNvSpPr>
            <a:spLocks/>
          </p:cNvSpPr>
          <p:nvPr userDrawn="1"/>
        </p:nvSpPr>
        <p:spPr bwMode="auto">
          <a:xfrm rot="5400000">
            <a:off x="8010802" y="5812151"/>
            <a:ext cx="1132424" cy="904235"/>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1" name="Freeform 66"/>
          <p:cNvSpPr>
            <a:spLocks/>
          </p:cNvSpPr>
          <p:nvPr userDrawn="1"/>
        </p:nvSpPr>
        <p:spPr bwMode="auto">
          <a:xfrm rot="5400000">
            <a:off x="7106664" y="3549839"/>
            <a:ext cx="1129983" cy="906484"/>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2" name="Freeform 67"/>
          <p:cNvSpPr>
            <a:spLocks/>
          </p:cNvSpPr>
          <p:nvPr userDrawn="1"/>
        </p:nvSpPr>
        <p:spPr bwMode="auto">
          <a:xfrm rot="5400000">
            <a:off x="7105442" y="4114831"/>
            <a:ext cx="1132424" cy="906484"/>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3" name="Freeform 68"/>
          <p:cNvSpPr>
            <a:spLocks/>
          </p:cNvSpPr>
          <p:nvPr userDrawn="1"/>
        </p:nvSpPr>
        <p:spPr bwMode="auto">
          <a:xfrm rot="5400000">
            <a:off x="7106664" y="4679823"/>
            <a:ext cx="1129983" cy="906484"/>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4" name="Freeform 69"/>
          <p:cNvSpPr>
            <a:spLocks/>
          </p:cNvSpPr>
          <p:nvPr userDrawn="1"/>
        </p:nvSpPr>
        <p:spPr bwMode="auto">
          <a:xfrm rot="5400000">
            <a:off x="7106664" y="5246035"/>
            <a:ext cx="1129983" cy="906484"/>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5" name="Freeform 70"/>
          <p:cNvSpPr>
            <a:spLocks/>
          </p:cNvSpPr>
          <p:nvPr userDrawn="1"/>
        </p:nvSpPr>
        <p:spPr bwMode="auto">
          <a:xfrm rot="5400000">
            <a:off x="7105442" y="5811026"/>
            <a:ext cx="1132424" cy="906484"/>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6" name="Freeform 71"/>
          <p:cNvSpPr>
            <a:spLocks/>
          </p:cNvSpPr>
          <p:nvPr userDrawn="1"/>
        </p:nvSpPr>
        <p:spPr bwMode="auto">
          <a:xfrm rot="5400000">
            <a:off x="7106663" y="6376017"/>
            <a:ext cx="1129983" cy="906484"/>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0" name="Freeform 77"/>
          <p:cNvSpPr>
            <a:spLocks/>
          </p:cNvSpPr>
          <p:nvPr userDrawn="1"/>
        </p:nvSpPr>
        <p:spPr bwMode="auto">
          <a:xfrm rot="5400000">
            <a:off x="6202432" y="3552088"/>
            <a:ext cx="1129983" cy="901986"/>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1" name="Freeform 78"/>
          <p:cNvSpPr>
            <a:spLocks/>
          </p:cNvSpPr>
          <p:nvPr userDrawn="1"/>
        </p:nvSpPr>
        <p:spPr bwMode="auto">
          <a:xfrm rot="5400000">
            <a:off x="6202432" y="4682073"/>
            <a:ext cx="1129983" cy="901986"/>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2" name="Freeform 79"/>
          <p:cNvSpPr>
            <a:spLocks/>
          </p:cNvSpPr>
          <p:nvPr userDrawn="1"/>
        </p:nvSpPr>
        <p:spPr bwMode="auto">
          <a:xfrm rot="5400000">
            <a:off x="6202432" y="5248285"/>
            <a:ext cx="1129983" cy="901986"/>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3" name="Freeform 80"/>
          <p:cNvSpPr>
            <a:spLocks/>
          </p:cNvSpPr>
          <p:nvPr userDrawn="1"/>
        </p:nvSpPr>
        <p:spPr bwMode="auto">
          <a:xfrm rot="5400000">
            <a:off x="6202432" y="6378267"/>
            <a:ext cx="1129983" cy="901986"/>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7" name="Freeform 86"/>
          <p:cNvSpPr>
            <a:spLocks/>
          </p:cNvSpPr>
          <p:nvPr userDrawn="1"/>
        </p:nvSpPr>
        <p:spPr bwMode="auto">
          <a:xfrm rot="5400000">
            <a:off x="5300444" y="3552088"/>
            <a:ext cx="1129983" cy="901986"/>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8" name="Freeform 87"/>
          <p:cNvSpPr>
            <a:spLocks/>
          </p:cNvSpPr>
          <p:nvPr userDrawn="1"/>
        </p:nvSpPr>
        <p:spPr bwMode="auto">
          <a:xfrm rot="5400000">
            <a:off x="5299223" y="4117081"/>
            <a:ext cx="1132424" cy="901986"/>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9" name="Freeform 88"/>
          <p:cNvSpPr>
            <a:spLocks/>
          </p:cNvSpPr>
          <p:nvPr userDrawn="1"/>
        </p:nvSpPr>
        <p:spPr bwMode="auto">
          <a:xfrm rot="5400000">
            <a:off x="5300445" y="4682073"/>
            <a:ext cx="1129983" cy="901986"/>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0" name="Freeform 89"/>
          <p:cNvSpPr>
            <a:spLocks/>
          </p:cNvSpPr>
          <p:nvPr userDrawn="1"/>
        </p:nvSpPr>
        <p:spPr bwMode="auto">
          <a:xfrm rot="5400000">
            <a:off x="5300445" y="5248285"/>
            <a:ext cx="1129983" cy="901986"/>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1" name="Freeform 90"/>
          <p:cNvSpPr>
            <a:spLocks/>
          </p:cNvSpPr>
          <p:nvPr userDrawn="1"/>
        </p:nvSpPr>
        <p:spPr bwMode="auto">
          <a:xfrm rot="5400000">
            <a:off x="5299224" y="5813275"/>
            <a:ext cx="1132424" cy="901986"/>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2" name="Freeform 91"/>
          <p:cNvSpPr>
            <a:spLocks/>
          </p:cNvSpPr>
          <p:nvPr userDrawn="1"/>
        </p:nvSpPr>
        <p:spPr bwMode="auto">
          <a:xfrm rot="5400000">
            <a:off x="5300447" y="6378267"/>
            <a:ext cx="1129983" cy="901986"/>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 name="Pentagon 5"/>
          <p:cNvSpPr/>
          <p:nvPr userDrawn="1"/>
        </p:nvSpPr>
        <p:spPr>
          <a:xfrm rot="10800000">
            <a:off x="9314849" y="510908"/>
            <a:ext cx="59115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3" dirty="0">
              <a:latin typeface="Museo Sans 300"/>
            </a:endParaRPr>
          </a:p>
        </p:txBody>
      </p:sp>
      <p:sp>
        <p:nvSpPr>
          <p:cNvPr id="5" name="Slide Number Placeholder 4"/>
          <p:cNvSpPr>
            <a:spLocks noGrp="1"/>
          </p:cNvSpPr>
          <p:nvPr userDrawn="1">
            <p:ph type="sldNum" sz="quarter" idx="12"/>
          </p:nvPr>
        </p:nvSpPr>
        <p:spPr>
          <a:xfrm>
            <a:off x="9413836" y="545149"/>
            <a:ext cx="384004"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418690401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78" name="Freeform 50"/>
          <p:cNvSpPr>
            <a:spLocks/>
          </p:cNvSpPr>
          <p:nvPr userDrawn="1"/>
        </p:nvSpPr>
        <p:spPr bwMode="auto">
          <a:xfrm rot="5400000">
            <a:off x="8875320" y="814325"/>
            <a:ext cx="1129983" cy="898894"/>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6" name="Freeform 30"/>
          <p:cNvSpPr>
            <a:spLocks/>
          </p:cNvSpPr>
          <p:nvPr/>
        </p:nvSpPr>
        <p:spPr bwMode="auto">
          <a:xfrm rot="5400000">
            <a:off x="4377389" y="-315658"/>
            <a:ext cx="1132424" cy="898894"/>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0" name="Freeform 31"/>
          <p:cNvSpPr>
            <a:spLocks/>
          </p:cNvSpPr>
          <p:nvPr/>
        </p:nvSpPr>
        <p:spPr bwMode="auto">
          <a:xfrm rot="5400000">
            <a:off x="4378611" y="249333"/>
            <a:ext cx="1129983" cy="898894"/>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1" name="Freeform 32"/>
          <p:cNvSpPr>
            <a:spLocks/>
          </p:cNvSpPr>
          <p:nvPr/>
        </p:nvSpPr>
        <p:spPr bwMode="auto">
          <a:xfrm rot="5400000">
            <a:off x="4377389" y="1380537"/>
            <a:ext cx="1132424" cy="898894"/>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2" name="Freeform 33"/>
          <p:cNvSpPr>
            <a:spLocks/>
          </p:cNvSpPr>
          <p:nvPr/>
        </p:nvSpPr>
        <p:spPr bwMode="auto">
          <a:xfrm rot="5400000">
            <a:off x="4378611" y="1945528"/>
            <a:ext cx="1129983" cy="898894"/>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79" name="Freeform 34"/>
          <p:cNvSpPr>
            <a:spLocks/>
          </p:cNvSpPr>
          <p:nvPr/>
        </p:nvSpPr>
        <p:spPr bwMode="auto">
          <a:xfrm rot="5400000">
            <a:off x="4379831" y="3074292"/>
            <a:ext cx="1127543" cy="898894"/>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80" name="Freeform 35"/>
          <p:cNvSpPr>
            <a:spLocks/>
          </p:cNvSpPr>
          <p:nvPr/>
        </p:nvSpPr>
        <p:spPr bwMode="auto">
          <a:xfrm rot="5400000">
            <a:off x="4378611" y="3641725"/>
            <a:ext cx="1129983" cy="898894"/>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7" name="Freeform 39"/>
          <p:cNvSpPr>
            <a:spLocks/>
          </p:cNvSpPr>
          <p:nvPr/>
        </p:nvSpPr>
        <p:spPr bwMode="auto">
          <a:xfrm rot="5400000">
            <a:off x="3476253" y="-315657"/>
            <a:ext cx="1132424" cy="898894"/>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98" name="Freeform 40"/>
          <p:cNvSpPr>
            <a:spLocks/>
          </p:cNvSpPr>
          <p:nvPr/>
        </p:nvSpPr>
        <p:spPr bwMode="auto">
          <a:xfrm rot="5400000">
            <a:off x="3479716" y="249333"/>
            <a:ext cx="1129983" cy="898894"/>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7" name="Freeform 41"/>
          <p:cNvSpPr>
            <a:spLocks/>
          </p:cNvSpPr>
          <p:nvPr/>
        </p:nvSpPr>
        <p:spPr bwMode="auto">
          <a:xfrm rot="5400000">
            <a:off x="3477476" y="815547"/>
            <a:ext cx="1129983" cy="898894"/>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08" name="Freeform 42"/>
          <p:cNvSpPr>
            <a:spLocks/>
          </p:cNvSpPr>
          <p:nvPr/>
        </p:nvSpPr>
        <p:spPr bwMode="auto">
          <a:xfrm rot="5400000">
            <a:off x="3478494" y="1380536"/>
            <a:ext cx="1132424" cy="898894"/>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6" name="Freeform 43"/>
          <p:cNvSpPr>
            <a:spLocks/>
          </p:cNvSpPr>
          <p:nvPr/>
        </p:nvSpPr>
        <p:spPr bwMode="auto">
          <a:xfrm rot="5400000">
            <a:off x="3477476" y="1945529"/>
            <a:ext cx="1129983" cy="898894"/>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7" name="Freeform 44"/>
          <p:cNvSpPr>
            <a:spLocks/>
          </p:cNvSpPr>
          <p:nvPr/>
        </p:nvSpPr>
        <p:spPr bwMode="auto">
          <a:xfrm rot="5400000">
            <a:off x="3479716" y="2511740"/>
            <a:ext cx="1129983" cy="898894"/>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18" name="Freeform 45"/>
          <p:cNvSpPr>
            <a:spLocks/>
          </p:cNvSpPr>
          <p:nvPr/>
        </p:nvSpPr>
        <p:spPr bwMode="auto">
          <a:xfrm rot="5400000">
            <a:off x="3479716" y="3641725"/>
            <a:ext cx="1129983" cy="898894"/>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1" name="Freeform 49"/>
          <p:cNvSpPr>
            <a:spLocks/>
          </p:cNvSpPr>
          <p:nvPr/>
        </p:nvSpPr>
        <p:spPr bwMode="auto">
          <a:xfrm rot="5400000">
            <a:off x="2579602" y="-315658"/>
            <a:ext cx="1132424" cy="898894"/>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2" name="Freeform 50"/>
          <p:cNvSpPr>
            <a:spLocks/>
          </p:cNvSpPr>
          <p:nvPr/>
        </p:nvSpPr>
        <p:spPr bwMode="auto">
          <a:xfrm rot="5400000">
            <a:off x="2580824" y="249333"/>
            <a:ext cx="1129983" cy="898894"/>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3" name="Freeform 51"/>
          <p:cNvSpPr>
            <a:spLocks/>
          </p:cNvSpPr>
          <p:nvPr/>
        </p:nvSpPr>
        <p:spPr bwMode="auto">
          <a:xfrm rot="5400000">
            <a:off x="2580824" y="815547"/>
            <a:ext cx="1129983" cy="898894"/>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4" name="Freeform 52"/>
          <p:cNvSpPr>
            <a:spLocks/>
          </p:cNvSpPr>
          <p:nvPr/>
        </p:nvSpPr>
        <p:spPr bwMode="auto">
          <a:xfrm rot="5400000">
            <a:off x="2580824" y="1945528"/>
            <a:ext cx="1129983" cy="898894"/>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5" name="Freeform 53"/>
          <p:cNvSpPr>
            <a:spLocks/>
          </p:cNvSpPr>
          <p:nvPr/>
        </p:nvSpPr>
        <p:spPr bwMode="auto">
          <a:xfrm rot="5400000">
            <a:off x="2580824" y="2511740"/>
            <a:ext cx="1129983" cy="898894"/>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6" name="Freeform 54"/>
          <p:cNvSpPr>
            <a:spLocks/>
          </p:cNvSpPr>
          <p:nvPr/>
        </p:nvSpPr>
        <p:spPr bwMode="auto">
          <a:xfrm rot="5400000">
            <a:off x="2582044" y="3074293"/>
            <a:ext cx="1127543" cy="898894"/>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27" name="Freeform 55"/>
          <p:cNvSpPr>
            <a:spLocks/>
          </p:cNvSpPr>
          <p:nvPr/>
        </p:nvSpPr>
        <p:spPr bwMode="auto">
          <a:xfrm rot="5400000">
            <a:off x="2580824" y="3641724"/>
            <a:ext cx="1129983" cy="898894"/>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0" name="Freeform 60"/>
          <p:cNvSpPr>
            <a:spLocks/>
          </p:cNvSpPr>
          <p:nvPr/>
        </p:nvSpPr>
        <p:spPr bwMode="auto">
          <a:xfrm rot="5400000">
            <a:off x="1679587" y="-316777"/>
            <a:ext cx="1132424" cy="901135"/>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1" name="Freeform 61"/>
          <p:cNvSpPr>
            <a:spLocks/>
          </p:cNvSpPr>
          <p:nvPr/>
        </p:nvSpPr>
        <p:spPr bwMode="auto">
          <a:xfrm rot="5400000">
            <a:off x="1680809" y="814429"/>
            <a:ext cx="1129983" cy="901135"/>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2" name="Freeform 62"/>
          <p:cNvSpPr>
            <a:spLocks/>
          </p:cNvSpPr>
          <p:nvPr/>
        </p:nvSpPr>
        <p:spPr bwMode="auto">
          <a:xfrm rot="5400000">
            <a:off x="1679587" y="1379419"/>
            <a:ext cx="1132424" cy="901135"/>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3" name="Freeform 63"/>
          <p:cNvSpPr>
            <a:spLocks/>
          </p:cNvSpPr>
          <p:nvPr/>
        </p:nvSpPr>
        <p:spPr bwMode="auto">
          <a:xfrm rot="5400000">
            <a:off x="1680809" y="2510623"/>
            <a:ext cx="1129983" cy="901135"/>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4" name="Freeform 64"/>
          <p:cNvSpPr>
            <a:spLocks/>
          </p:cNvSpPr>
          <p:nvPr/>
        </p:nvSpPr>
        <p:spPr bwMode="auto">
          <a:xfrm rot="5400000">
            <a:off x="1682029" y="3073175"/>
            <a:ext cx="1127543" cy="901135"/>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6" name="Freeform 67"/>
          <p:cNvSpPr>
            <a:spLocks/>
          </p:cNvSpPr>
          <p:nvPr/>
        </p:nvSpPr>
        <p:spPr bwMode="auto">
          <a:xfrm rot="5400000">
            <a:off x="777332" y="-317899"/>
            <a:ext cx="1132424" cy="903377"/>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7" name="Freeform 68"/>
          <p:cNvSpPr>
            <a:spLocks/>
          </p:cNvSpPr>
          <p:nvPr/>
        </p:nvSpPr>
        <p:spPr bwMode="auto">
          <a:xfrm rot="5400000">
            <a:off x="778552" y="247094"/>
            <a:ext cx="1129983" cy="903377"/>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8" name="Freeform 69"/>
          <p:cNvSpPr>
            <a:spLocks/>
          </p:cNvSpPr>
          <p:nvPr/>
        </p:nvSpPr>
        <p:spPr bwMode="auto">
          <a:xfrm rot="5400000">
            <a:off x="778552" y="813306"/>
            <a:ext cx="1129983" cy="903377"/>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39" name="Freeform 70"/>
          <p:cNvSpPr>
            <a:spLocks/>
          </p:cNvSpPr>
          <p:nvPr/>
        </p:nvSpPr>
        <p:spPr bwMode="auto">
          <a:xfrm rot="5400000">
            <a:off x="777332" y="1378297"/>
            <a:ext cx="1132424" cy="903377"/>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0" name="Freeform 71"/>
          <p:cNvSpPr>
            <a:spLocks/>
          </p:cNvSpPr>
          <p:nvPr/>
        </p:nvSpPr>
        <p:spPr bwMode="auto">
          <a:xfrm rot="5400000">
            <a:off x="778552" y="1943288"/>
            <a:ext cx="1129983" cy="903377"/>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1" name="Freeform 72"/>
          <p:cNvSpPr>
            <a:spLocks/>
          </p:cNvSpPr>
          <p:nvPr/>
        </p:nvSpPr>
        <p:spPr bwMode="auto">
          <a:xfrm rot="5400000">
            <a:off x="779772" y="3072052"/>
            <a:ext cx="1127543" cy="903377"/>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2" name="Freeform 73"/>
          <p:cNvSpPr>
            <a:spLocks/>
          </p:cNvSpPr>
          <p:nvPr/>
        </p:nvSpPr>
        <p:spPr bwMode="auto">
          <a:xfrm rot="5400000">
            <a:off x="778552" y="3639484"/>
            <a:ext cx="1129983" cy="903377"/>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5" name="Freeform 78"/>
          <p:cNvSpPr>
            <a:spLocks/>
          </p:cNvSpPr>
          <p:nvPr/>
        </p:nvSpPr>
        <p:spPr bwMode="auto">
          <a:xfrm rot="5400000">
            <a:off x="-122581" y="249334"/>
            <a:ext cx="1129983" cy="898894"/>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6" name="Freeform 79"/>
          <p:cNvSpPr>
            <a:spLocks/>
          </p:cNvSpPr>
          <p:nvPr/>
        </p:nvSpPr>
        <p:spPr bwMode="auto">
          <a:xfrm rot="5400000">
            <a:off x="-122581" y="815547"/>
            <a:ext cx="1129983" cy="898894"/>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7" name="Freeform 80"/>
          <p:cNvSpPr>
            <a:spLocks/>
          </p:cNvSpPr>
          <p:nvPr/>
        </p:nvSpPr>
        <p:spPr bwMode="auto">
          <a:xfrm rot="5400000">
            <a:off x="-122581" y="1945529"/>
            <a:ext cx="1129983" cy="898894"/>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8" name="Freeform 81"/>
          <p:cNvSpPr>
            <a:spLocks/>
          </p:cNvSpPr>
          <p:nvPr/>
        </p:nvSpPr>
        <p:spPr bwMode="auto">
          <a:xfrm rot="5400000">
            <a:off x="-122581" y="2511741"/>
            <a:ext cx="1129983" cy="898894"/>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9" name="Freeform 82"/>
          <p:cNvSpPr>
            <a:spLocks/>
          </p:cNvSpPr>
          <p:nvPr/>
        </p:nvSpPr>
        <p:spPr bwMode="auto">
          <a:xfrm rot="5400000">
            <a:off x="-121361" y="3074293"/>
            <a:ext cx="1127543" cy="898894"/>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50" name="Freeform 83"/>
          <p:cNvSpPr>
            <a:spLocks/>
          </p:cNvSpPr>
          <p:nvPr/>
        </p:nvSpPr>
        <p:spPr bwMode="auto">
          <a:xfrm rot="5400000">
            <a:off x="-122581" y="3641725"/>
            <a:ext cx="1129983" cy="898894"/>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6" name="Freeform 48"/>
          <p:cNvSpPr>
            <a:spLocks/>
          </p:cNvSpPr>
          <p:nvPr userDrawn="1"/>
        </p:nvSpPr>
        <p:spPr bwMode="auto">
          <a:xfrm rot="5400000">
            <a:off x="8875320" y="-315659"/>
            <a:ext cx="1129983" cy="898894"/>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7" name="Freeform 49"/>
          <p:cNvSpPr>
            <a:spLocks/>
          </p:cNvSpPr>
          <p:nvPr userDrawn="1"/>
        </p:nvSpPr>
        <p:spPr bwMode="auto">
          <a:xfrm rot="5400000">
            <a:off x="8874098" y="249333"/>
            <a:ext cx="1132424" cy="898894"/>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79" name="Freeform 51"/>
          <p:cNvSpPr>
            <a:spLocks/>
          </p:cNvSpPr>
          <p:nvPr userDrawn="1"/>
        </p:nvSpPr>
        <p:spPr bwMode="auto">
          <a:xfrm rot="5400000">
            <a:off x="8875320" y="1380538"/>
            <a:ext cx="1129983" cy="898894"/>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0" name="Freeform 52"/>
          <p:cNvSpPr>
            <a:spLocks/>
          </p:cNvSpPr>
          <p:nvPr userDrawn="1"/>
        </p:nvSpPr>
        <p:spPr bwMode="auto">
          <a:xfrm rot="5400000">
            <a:off x="8875320" y="2510519"/>
            <a:ext cx="1129983" cy="898894"/>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1" name="Freeform 53"/>
          <p:cNvSpPr>
            <a:spLocks/>
          </p:cNvSpPr>
          <p:nvPr userDrawn="1"/>
        </p:nvSpPr>
        <p:spPr bwMode="auto">
          <a:xfrm rot="5400000">
            <a:off x="8875320" y="3076731"/>
            <a:ext cx="1129983" cy="898894"/>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2" name="Freeform 54"/>
          <p:cNvSpPr>
            <a:spLocks/>
          </p:cNvSpPr>
          <p:nvPr userDrawn="1"/>
        </p:nvSpPr>
        <p:spPr bwMode="auto">
          <a:xfrm rot="5400000">
            <a:off x="8876540" y="3639284"/>
            <a:ext cx="1127543" cy="898894"/>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5" name="Freeform 59"/>
          <p:cNvSpPr>
            <a:spLocks/>
          </p:cNvSpPr>
          <p:nvPr userDrawn="1"/>
        </p:nvSpPr>
        <p:spPr bwMode="auto">
          <a:xfrm rot="5400000">
            <a:off x="7975305" y="-316779"/>
            <a:ext cx="1129983" cy="901135"/>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6" name="Freeform 60"/>
          <p:cNvSpPr>
            <a:spLocks/>
          </p:cNvSpPr>
          <p:nvPr userDrawn="1"/>
        </p:nvSpPr>
        <p:spPr bwMode="auto">
          <a:xfrm rot="5400000">
            <a:off x="7974083" y="248216"/>
            <a:ext cx="1132424" cy="901135"/>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7" name="Freeform 61"/>
          <p:cNvSpPr>
            <a:spLocks/>
          </p:cNvSpPr>
          <p:nvPr userDrawn="1"/>
        </p:nvSpPr>
        <p:spPr bwMode="auto">
          <a:xfrm rot="5400000">
            <a:off x="7975305" y="1379419"/>
            <a:ext cx="1129983" cy="901135"/>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8" name="Freeform 62"/>
          <p:cNvSpPr>
            <a:spLocks/>
          </p:cNvSpPr>
          <p:nvPr userDrawn="1"/>
        </p:nvSpPr>
        <p:spPr bwMode="auto">
          <a:xfrm rot="5400000">
            <a:off x="7974083" y="1944410"/>
            <a:ext cx="1132424" cy="901135"/>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89" name="Freeform 63"/>
          <p:cNvSpPr>
            <a:spLocks/>
          </p:cNvSpPr>
          <p:nvPr userDrawn="1"/>
        </p:nvSpPr>
        <p:spPr bwMode="auto">
          <a:xfrm rot="5400000">
            <a:off x="7975305" y="3075614"/>
            <a:ext cx="1129983" cy="901135"/>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0" name="Freeform 64"/>
          <p:cNvSpPr>
            <a:spLocks/>
          </p:cNvSpPr>
          <p:nvPr userDrawn="1"/>
        </p:nvSpPr>
        <p:spPr bwMode="auto">
          <a:xfrm rot="5400000">
            <a:off x="7976525" y="3638166"/>
            <a:ext cx="1127543" cy="901135"/>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1" name="Freeform 66"/>
          <p:cNvSpPr>
            <a:spLocks/>
          </p:cNvSpPr>
          <p:nvPr userDrawn="1"/>
        </p:nvSpPr>
        <p:spPr bwMode="auto">
          <a:xfrm rot="5400000">
            <a:off x="7073048" y="-317900"/>
            <a:ext cx="1129983" cy="903377"/>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2" name="Freeform 67"/>
          <p:cNvSpPr>
            <a:spLocks/>
          </p:cNvSpPr>
          <p:nvPr userDrawn="1"/>
        </p:nvSpPr>
        <p:spPr bwMode="auto">
          <a:xfrm rot="5400000">
            <a:off x="7071828" y="247093"/>
            <a:ext cx="1132424" cy="903377"/>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3" name="Freeform 68"/>
          <p:cNvSpPr>
            <a:spLocks/>
          </p:cNvSpPr>
          <p:nvPr userDrawn="1"/>
        </p:nvSpPr>
        <p:spPr bwMode="auto">
          <a:xfrm rot="5400000">
            <a:off x="7073048" y="812085"/>
            <a:ext cx="1129983" cy="903377"/>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4" name="Freeform 69"/>
          <p:cNvSpPr>
            <a:spLocks/>
          </p:cNvSpPr>
          <p:nvPr userDrawn="1"/>
        </p:nvSpPr>
        <p:spPr bwMode="auto">
          <a:xfrm rot="5400000">
            <a:off x="7073048" y="1378297"/>
            <a:ext cx="1129983" cy="903377"/>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5" name="Freeform 70"/>
          <p:cNvSpPr>
            <a:spLocks/>
          </p:cNvSpPr>
          <p:nvPr userDrawn="1"/>
        </p:nvSpPr>
        <p:spPr bwMode="auto">
          <a:xfrm rot="5400000">
            <a:off x="7071828" y="1943288"/>
            <a:ext cx="1132424" cy="903377"/>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96" name="Freeform 71"/>
          <p:cNvSpPr>
            <a:spLocks/>
          </p:cNvSpPr>
          <p:nvPr userDrawn="1"/>
        </p:nvSpPr>
        <p:spPr bwMode="auto">
          <a:xfrm rot="5400000">
            <a:off x="7073048" y="2508279"/>
            <a:ext cx="1129983" cy="903377"/>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0" name="Freeform 77"/>
          <p:cNvSpPr>
            <a:spLocks/>
          </p:cNvSpPr>
          <p:nvPr userDrawn="1"/>
        </p:nvSpPr>
        <p:spPr bwMode="auto">
          <a:xfrm rot="5400000">
            <a:off x="6171915" y="-315659"/>
            <a:ext cx="1129983" cy="898894"/>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1" name="Freeform 78"/>
          <p:cNvSpPr>
            <a:spLocks/>
          </p:cNvSpPr>
          <p:nvPr userDrawn="1"/>
        </p:nvSpPr>
        <p:spPr bwMode="auto">
          <a:xfrm rot="5400000">
            <a:off x="6171915" y="814326"/>
            <a:ext cx="1129983" cy="898894"/>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2" name="Freeform 79"/>
          <p:cNvSpPr>
            <a:spLocks/>
          </p:cNvSpPr>
          <p:nvPr userDrawn="1"/>
        </p:nvSpPr>
        <p:spPr bwMode="auto">
          <a:xfrm rot="5400000">
            <a:off x="6171915" y="1380538"/>
            <a:ext cx="1129983" cy="898894"/>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3" name="Freeform 80"/>
          <p:cNvSpPr>
            <a:spLocks/>
          </p:cNvSpPr>
          <p:nvPr userDrawn="1"/>
        </p:nvSpPr>
        <p:spPr bwMode="auto">
          <a:xfrm rot="5400000">
            <a:off x="6171915" y="2510520"/>
            <a:ext cx="1129983" cy="898894"/>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4" name="Freeform 81"/>
          <p:cNvSpPr>
            <a:spLocks/>
          </p:cNvSpPr>
          <p:nvPr userDrawn="1"/>
        </p:nvSpPr>
        <p:spPr bwMode="auto">
          <a:xfrm rot="5400000">
            <a:off x="6171915" y="3076732"/>
            <a:ext cx="1129983" cy="898894"/>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5" name="Freeform 82"/>
          <p:cNvSpPr>
            <a:spLocks/>
          </p:cNvSpPr>
          <p:nvPr userDrawn="1"/>
        </p:nvSpPr>
        <p:spPr bwMode="auto">
          <a:xfrm rot="5400000">
            <a:off x="6173135" y="3639284"/>
            <a:ext cx="1127543" cy="898894"/>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7" name="Freeform 86"/>
          <p:cNvSpPr>
            <a:spLocks/>
          </p:cNvSpPr>
          <p:nvPr userDrawn="1"/>
        </p:nvSpPr>
        <p:spPr bwMode="auto">
          <a:xfrm rot="5400000">
            <a:off x="5273021" y="-315659"/>
            <a:ext cx="1129983" cy="898894"/>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8" name="Freeform 87"/>
          <p:cNvSpPr>
            <a:spLocks/>
          </p:cNvSpPr>
          <p:nvPr userDrawn="1"/>
        </p:nvSpPr>
        <p:spPr bwMode="auto">
          <a:xfrm rot="5400000">
            <a:off x="5271799" y="249334"/>
            <a:ext cx="1132424" cy="898894"/>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09" name="Freeform 88"/>
          <p:cNvSpPr>
            <a:spLocks/>
          </p:cNvSpPr>
          <p:nvPr userDrawn="1"/>
        </p:nvSpPr>
        <p:spPr bwMode="auto">
          <a:xfrm rot="5400000">
            <a:off x="5273021" y="814326"/>
            <a:ext cx="1129983" cy="898894"/>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0" name="Freeform 89"/>
          <p:cNvSpPr>
            <a:spLocks/>
          </p:cNvSpPr>
          <p:nvPr userDrawn="1"/>
        </p:nvSpPr>
        <p:spPr bwMode="auto">
          <a:xfrm rot="5400000">
            <a:off x="5273021" y="1380538"/>
            <a:ext cx="1129983" cy="898894"/>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1" name="Freeform 90"/>
          <p:cNvSpPr>
            <a:spLocks/>
          </p:cNvSpPr>
          <p:nvPr userDrawn="1"/>
        </p:nvSpPr>
        <p:spPr bwMode="auto">
          <a:xfrm rot="5400000">
            <a:off x="5271799" y="1945528"/>
            <a:ext cx="1132424" cy="898894"/>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2" name="Freeform 91"/>
          <p:cNvSpPr>
            <a:spLocks/>
          </p:cNvSpPr>
          <p:nvPr userDrawn="1"/>
        </p:nvSpPr>
        <p:spPr bwMode="auto">
          <a:xfrm rot="5400000">
            <a:off x="5273021" y="2510520"/>
            <a:ext cx="1129983" cy="898894"/>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3" name="Freeform 92"/>
          <p:cNvSpPr>
            <a:spLocks/>
          </p:cNvSpPr>
          <p:nvPr userDrawn="1"/>
        </p:nvSpPr>
        <p:spPr bwMode="auto">
          <a:xfrm rot="5400000">
            <a:off x="5274241" y="3639284"/>
            <a:ext cx="1127543" cy="898894"/>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6" name="Pentagon 5"/>
          <p:cNvSpPr/>
          <p:nvPr userDrawn="1"/>
        </p:nvSpPr>
        <p:spPr>
          <a:xfrm rot="10800000">
            <a:off x="9314849" y="51090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3" dirty="0">
              <a:latin typeface="Museo Sans 300"/>
            </a:endParaRPr>
          </a:p>
        </p:txBody>
      </p:sp>
      <p:sp>
        <p:nvSpPr>
          <p:cNvPr id="5" name="Slide Number Placeholder 4"/>
          <p:cNvSpPr>
            <a:spLocks noGrp="1"/>
          </p:cNvSpPr>
          <p:nvPr userDrawn="1">
            <p:ph type="sldNum" sz="quarter" idx="12"/>
          </p:nvPr>
        </p:nvSpPr>
        <p:spPr>
          <a:xfrm>
            <a:off x="9413836" y="562083"/>
            <a:ext cx="384004"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
        <p:nvSpPr>
          <p:cNvPr id="89" name="Picture Placeholder 2"/>
          <p:cNvSpPr>
            <a:spLocks noGrp="1"/>
          </p:cNvSpPr>
          <p:nvPr userDrawn="1">
            <p:ph type="pic" sz="quarter" idx="13"/>
          </p:nvPr>
        </p:nvSpPr>
        <p:spPr>
          <a:xfrm>
            <a:off x="3855001" y="689717"/>
            <a:ext cx="2196000" cy="2196000"/>
          </a:xfrm>
          <a:prstGeom prst="ellipse">
            <a:avLst/>
          </a:prstGeom>
        </p:spPr>
      </p:sp>
    </p:spTree>
    <p:extLst>
      <p:ext uri="{BB962C8B-B14F-4D97-AF65-F5344CB8AC3E}">
        <p14:creationId xmlns:p14="http://schemas.microsoft.com/office/powerpoint/2010/main" val="539276659"/>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3744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81038" y="6356354"/>
            <a:ext cx="2228850" cy="365125"/>
          </a:xfrm>
          <a:prstGeom prst="rect">
            <a:avLst/>
          </a:prstGeom>
        </p:spPr>
        <p:txBody>
          <a:bodyPr/>
          <a:lstStyle/>
          <a:p>
            <a:fld id="{DEC30421-3052-4883-8875-7F122E29084F}" type="datetimeFigureOut">
              <a:rPr lang="id-ID" smtClean="0"/>
              <a:pPr/>
              <a:t>26/10/2015</a:t>
            </a:fld>
            <a:endParaRPr lang="id-ID"/>
          </a:p>
        </p:txBody>
      </p:sp>
      <p:sp>
        <p:nvSpPr>
          <p:cNvPr id="5" name="Footer Placeholder 4"/>
          <p:cNvSpPr>
            <a:spLocks noGrp="1"/>
          </p:cNvSpPr>
          <p:nvPr>
            <p:ph type="ftr" sz="quarter" idx="11"/>
          </p:nvPr>
        </p:nvSpPr>
        <p:spPr>
          <a:xfrm>
            <a:off x="3281364" y="6356354"/>
            <a:ext cx="3343275"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6996113" y="6356354"/>
            <a:ext cx="2228850" cy="365125"/>
          </a:xfrm>
          <a:prstGeom prst="rect">
            <a:avLst/>
          </a:prstGeom>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16527902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C30421-3052-4883-8875-7F122E29084F}" type="datetimeFigureOut">
              <a:rPr lang="id-ID" smtClean="0"/>
              <a:pPr/>
              <a:t>26/10/2015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40990226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C30421-3052-4883-8875-7F122E29084F}" type="datetimeFigureOut">
              <a:rPr lang="id-ID" smtClean="0"/>
              <a:pPr/>
              <a:t>26/10/2015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664706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80" y="4589467"/>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30421-3052-4883-8875-7F122E29084F}" type="datetimeFigureOut">
              <a:rPr lang="id-ID" smtClean="0"/>
              <a:pPr/>
              <a:t>26/10/2015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F0A5B-CA18-47D2-801E-5D97420A52F4}" type="slidenum">
              <a:rPr lang="id-ID" smtClean="0"/>
              <a:pPr/>
              <a:t>‹#›</a:t>
            </a:fld>
            <a:endParaRPr lang="id-ID"/>
          </a:p>
        </p:txBody>
      </p:sp>
    </p:spTree>
    <p:extLst>
      <p:ext uri="{BB962C8B-B14F-4D97-AF65-F5344CB8AC3E}">
        <p14:creationId xmlns:p14="http://schemas.microsoft.com/office/powerpoint/2010/main" val="6962978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Pentagon 6"/>
          <p:cNvSpPr/>
          <p:nvPr userDrawn="1"/>
        </p:nvSpPr>
        <p:spPr>
          <a:xfrm rot="10800000">
            <a:off x="9314849" y="510908"/>
            <a:ext cx="59115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Museo Sans 300"/>
            </a:endParaRPr>
          </a:p>
        </p:txBody>
      </p:sp>
      <p:sp>
        <p:nvSpPr>
          <p:cNvPr id="8" name="Slide Number Placeholder 4"/>
          <p:cNvSpPr>
            <a:spLocks noGrp="1"/>
          </p:cNvSpPr>
          <p:nvPr>
            <p:ph type="sldNum" sz="quarter" idx="12"/>
          </p:nvPr>
        </p:nvSpPr>
        <p:spPr>
          <a:xfrm>
            <a:off x="9257398" y="545149"/>
            <a:ext cx="526500" cy="365125"/>
          </a:xfrm>
          <a:prstGeom prst="rect">
            <a:avLst/>
          </a:prstGeom>
        </p:spPr>
        <p:txBody>
          <a:bodyPr/>
          <a:lstStyle>
            <a:lvl1pPr algn="r">
              <a:defRPr sz="1200" b="1">
                <a:solidFill>
                  <a:schemeClr val="bg1"/>
                </a:solidFill>
                <a:latin typeface="Museo Sans 300"/>
              </a:defRPr>
            </a:lvl1pPr>
          </a:lstStyle>
          <a:p>
            <a:fld id="{06BF0A5B-CA18-47D2-801E-5D97420A52F4}" type="slidenum">
              <a:rPr lang="id-ID" smtClean="0"/>
              <a:pPr/>
              <a:t>‹#›</a:t>
            </a:fld>
            <a:endParaRPr lang="id-ID" dirty="0"/>
          </a:p>
        </p:txBody>
      </p:sp>
      <p:sp>
        <p:nvSpPr>
          <p:cNvPr id="10" name="Picture Placeholder 6"/>
          <p:cNvSpPr>
            <a:spLocks noGrp="1"/>
          </p:cNvSpPr>
          <p:nvPr>
            <p:ph type="pic" sz="quarter" idx="11"/>
          </p:nvPr>
        </p:nvSpPr>
        <p:spPr>
          <a:xfrm>
            <a:off x="5122891" y="2032391"/>
            <a:ext cx="4007250" cy="3348000"/>
          </a:xfrm>
        </p:spPr>
      </p:sp>
      <p:sp>
        <p:nvSpPr>
          <p:cNvPr id="11" name="Picture Placeholder 7"/>
          <p:cNvSpPr>
            <a:spLocks noGrp="1"/>
          </p:cNvSpPr>
          <p:nvPr>
            <p:ph type="pic" sz="quarter" idx="13"/>
          </p:nvPr>
        </p:nvSpPr>
        <p:spPr>
          <a:xfrm>
            <a:off x="732494" y="2032391"/>
            <a:ext cx="4007250" cy="3348000"/>
          </a:xfrm>
        </p:spPr>
      </p:sp>
      <p:grpSp>
        <p:nvGrpSpPr>
          <p:cNvPr id="12" name="Group 11"/>
          <p:cNvGrpSpPr/>
          <p:nvPr userDrawn="1"/>
        </p:nvGrpSpPr>
        <p:grpSpPr>
          <a:xfrm rot="5400000">
            <a:off x="-552579" y="117028"/>
            <a:ext cx="1519706" cy="1285652"/>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63" dirty="0">
                <a:latin typeface="Museo Sans 300"/>
              </a:endParaRPr>
            </a:p>
          </p:txBody>
        </p:sp>
      </p:grpSp>
    </p:spTree>
    <p:extLst>
      <p:ext uri="{BB962C8B-B14F-4D97-AF65-F5344CB8AC3E}">
        <p14:creationId xmlns:p14="http://schemas.microsoft.com/office/powerpoint/2010/main" val="85361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C30421-3052-4883-8875-7F122E29084F}" type="datetimeFigureOut">
              <a:rPr lang="id-ID" smtClean="0"/>
              <a:pPr/>
              <a:t>26/10/2015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6BF0A5B-CA18-47D2-801E-5D97420A52F4}" type="slidenum">
              <a:rPr lang="id-ID" smtClean="0"/>
              <a:pPr/>
              <a:t>‹#›</a:t>
            </a:fld>
            <a:endParaRPr lang="id-ID"/>
          </a:p>
        </p:txBody>
      </p:sp>
    </p:spTree>
    <p:extLst>
      <p:ext uri="{BB962C8B-B14F-4D97-AF65-F5344CB8AC3E}">
        <p14:creationId xmlns:p14="http://schemas.microsoft.com/office/powerpoint/2010/main" val="343946693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C30421-3052-4883-8875-7F122E29084F}" type="datetimeFigureOut">
              <a:rPr lang="id-ID" smtClean="0"/>
              <a:pPr/>
              <a:t>26/10/2015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6BF0A5B-CA18-47D2-801E-5D97420A52F4}" type="slidenum">
              <a:rPr lang="id-ID" smtClean="0"/>
              <a:pPr/>
              <a:t>‹#›</a:t>
            </a:fld>
            <a:endParaRPr lang="id-ID"/>
          </a:p>
        </p:txBody>
      </p:sp>
    </p:spTree>
    <p:extLst>
      <p:ext uri="{BB962C8B-B14F-4D97-AF65-F5344CB8AC3E}">
        <p14:creationId xmlns:p14="http://schemas.microsoft.com/office/powerpoint/2010/main" val="3410413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C30421-3052-4883-8875-7F122E29084F}" type="datetimeFigureOut">
              <a:rPr lang="id-ID" smtClean="0"/>
              <a:pPr/>
              <a:t>26/10/2015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6BF0A5B-CA18-47D2-801E-5D97420A52F4}" type="slidenum">
              <a:rPr lang="id-ID" smtClean="0"/>
              <a:pPr/>
              <a:t>‹#›</a:t>
            </a:fld>
            <a:endParaRPr lang="id-ID"/>
          </a:p>
        </p:txBody>
      </p:sp>
    </p:spTree>
    <p:extLst>
      <p:ext uri="{BB962C8B-B14F-4D97-AF65-F5344CB8AC3E}">
        <p14:creationId xmlns:p14="http://schemas.microsoft.com/office/powerpoint/2010/main" val="12209724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30421-3052-4883-8875-7F122E29084F}" type="datetimeFigureOut">
              <a:rPr lang="id-ID" smtClean="0"/>
              <a:pPr/>
              <a:t>26/10/2015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6BF0A5B-CA18-47D2-801E-5D97420A52F4}" type="slidenum">
              <a:rPr lang="id-ID" smtClean="0"/>
              <a:pPr/>
              <a:t>‹#›</a:t>
            </a:fld>
            <a:endParaRPr lang="id-ID"/>
          </a:p>
        </p:txBody>
      </p:sp>
    </p:spTree>
    <p:extLst>
      <p:ext uri="{BB962C8B-B14F-4D97-AF65-F5344CB8AC3E}">
        <p14:creationId xmlns:p14="http://schemas.microsoft.com/office/powerpoint/2010/main" val="244867421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9"/>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30421-3052-4883-8875-7F122E29084F}" type="datetimeFigureOut">
              <a:rPr lang="id-ID" smtClean="0"/>
              <a:pPr/>
              <a:t>26/10/2015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6BF0A5B-CA18-47D2-801E-5D97420A52F4}" type="slidenum">
              <a:rPr lang="id-ID" smtClean="0"/>
              <a:pPr/>
              <a:t>‹#›</a:t>
            </a:fld>
            <a:endParaRPr lang="id-ID"/>
          </a:p>
        </p:txBody>
      </p:sp>
    </p:spTree>
    <p:extLst>
      <p:ext uri="{BB962C8B-B14F-4D97-AF65-F5344CB8AC3E}">
        <p14:creationId xmlns:p14="http://schemas.microsoft.com/office/powerpoint/2010/main" val="41400953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9"/>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30421-3052-4883-8875-7F122E29084F}" type="datetimeFigureOut">
              <a:rPr lang="id-ID" smtClean="0"/>
              <a:pPr/>
              <a:t>26/10/2015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6BF0A5B-CA18-47D2-801E-5D97420A52F4}" type="slidenum">
              <a:rPr lang="id-ID" smtClean="0"/>
              <a:pPr/>
              <a:t>‹#›</a:t>
            </a:fld>
            <a:endParaRPr lang="id-ID"/>
          </a:p>
        </p:txBody>
      </p:sp>
    </p:spTree>
    <p:extLst>
      <p:ext uri="{BB962C8B-B14F-4D97-AF65-F5344CB8AC3E}">
        <p14:creationId xmlns:p14="http://schemas.microsoft.com/office/powerpoint/2010/main" val="162674605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C30421-3052-4883-8875-7F122E29084F}" type="datetimeFigureOut">
              <a:rPr lang="id-ID" smtClean="0"/>
              <a:pPr/>
              <a:t>26/10/2015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F0A5B-CA18-47D2-801E-5D97420A52F4}" type="slidenum">
              <a:rPr lang="id-ID" smtClean="0"/>
              <a:pPr/>
              <a:t>‹#›</a:t>
            </a:fld>
            <a:endParaRPr lang="id-ID"/>
          </a:p>
        </p:txBody>
      </p:sp>
    </p:spTree>
    <p:extLst>
      <p:ext uri="{BB962C8B-B14F-4D97-AF65-F5344CB8AC3E}">
        <p14:creationId xmlns:p14="http://schemas.microsoft.com/office/powerpoint/2010/main" val="22875708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C30421-3052-4883-8875-7F122E29084F}" type="datetimeFigureOut">
              <a:rPr lang="id-ID" smtClean="0"/>
              <a:pPr/>
              <a:t>26/10/2015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F0A5B-CA18-47D2-801E-5D97420A52F4}" type="slidenum">
              <a:rPr lang="id-ID" smtClean="0"/>
              <a:pPr/>
              <a:t>‹#›</a:t>
            </a:fld>
            <a:endParaRPr lang="id-ID"/>
          </a:p>
        </p:txBody>
      </p:sp>
    </p:spTree>
    <p:extLst>
      <p:ext uri="{BB962C8B-B14F-4D97-AF65-F5344CB8AC3E}">
        <p14:creationId xmlns:p14="http://schemas.microsoft.com/office/powerpoint/2010/main" val="299278305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grpSp>
        <p:nvGrpSpPr>
          <p:cNvPr id="8" name="Group 7"/>
          <p:cNvGrpSpPr/>
          <p:nvPr userDrawn="1"/>
        </p:nvGrpSpPr>
        <p:grpSpPr>
          <a:xfrm>
            <a:off x="354154" y="6369249"/>
            <a:ext cx="974779" cy="308348"/>
            <a:chOff x="579102" y="6369249"/>
            <a:chExt cx="1199727" cy="308348"/>
          </a:xfrm>
        </p:grpSpPr>
        <p:grpSp>
          <p:nvGrpSpPr>
            <p:cNvPr id="9" name="Group 8"/>
            <p:cNvGrpSpPr/>
            <p:nvPr userDrawn="1"/>
          </p:nvGrpSpPr>
          <p:grpSpPr>
            <a:xfrm>
              <a:off x="579102" y="6372875"/>
              <a:ext cx="324300" cy="304722"/>
              <a:chOff x="4262509" y="1544643"/>
              <a:chExt cx="3712566" cy="3488436"/>
            </a:xfrm>
          </p:grpSpPr>
          <p:sp>
            <p:nvSpPr>
              <p:cNvPr id="11" name="Freeform 16"/>
              <p:cNvSpPr>
                <a:spLocks/>
              </p:cNvSpPr>
              <p:nvPr/>
            </p:nvSpPr>
            <p:spPr bwMode="auto">
              <a:xfrm>
                <a:off x="5358748" y="1997341"/>
                <a:ext cx="701238" cy="1402476"/>
              </a:xfrm>
              <a:custGeom>
                <a:avLst/>
                <a:gdLst>
                  <a:gd name="T0" fmla="*/ 0 w 316"/>
                  <a:gd name="T1" fmla="*/ 316 h 632"/>
                  <a:gd name="T2" fmla="*/ 316 w 316"/>
                  <a:gd name="T3" fmla="*/ 632 h 632"/>
                  <a:gd name="T4" fmla="*/ 316 w 316"/>
                  <a:gd name="T5" fmla="*/ 0 h 632"/>
                  <a:gd name="T6" fmla="*/ 0 w 316"/>
                  <a:gd name="T7" fmla="*/ 316 h 632"/>
                </a:gdLst>
                <a:ahLst/>
                <a:cxnLst>
                  <a:cxn ang="0">
                    <a:pos x="T0" y="T1"/>
                  </a:cxn>
                  <a:cxn ang="0">
                    <a:pos x="T2" y="T3"/>
                  </a:cxn>
                  <a:cxn ang="0">
                    <a:pos x="T4" y="T5"/>
                  </a:cxn>
                  <a:cxn ang="0">
                    <a:pos x="T6" y="T7"/>
                  </a:cxn>
                </a:cxnLst>
                <a:rect l="0" t="0" r="r" b="b"/>
                <a:pathLst>
                  <a:path w="316" h="632">
                    <a:moveTo>
                      <a:pt x="0" y="316"/>
                    </a:moveTo>
                    <a:lnTo>
                      <a:pt x="316" y="632"/>
                    </a:lnTo>
                    <a:lnTo>
                      <a:pt x="316" y="0"/>
                    </a:lnTo>
                    <a:lnTo>
                      <a:pt x="0" y="316"/>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853" dirty="0">
                  <a:latin typeface="Museo Sans 300"/>
                </a:endParaRPr>
              </a:p>
            </p:txBody>
          </p:sp>
          <p:sp>
            <p:nvSpPr>
              <p:cNvPr id="12" name="Freeform 17"/>
              <p:cNvSpPr>
                <a:spLocks/>
              </p:cNvSpPr>
              <p:nvPr/>
            </p:nvSpPr>
            <p:spPr bwMode="auto">
              <a:xfrm>
                <a:off x="4706330" y="3437542"/>
                <a:ext cx="1335903" cy="667952"/>
              </a:xfrm>
              <a:custGeom>
                <a:avLst/>
                <a:gdLst>
                  <a:gd name="T0" fmla="*/ 602 w 602"/>
                  <a:gd name="T1" fmla="*/ 0 h 301"/>
                  <a:gd name="T2" fmla="*/ 0 w 602"/>
                  <a:gd name="T3" fmla="*/ 0 h 301"/>
                  <a:gd name="T4" fmla="*/ 301 w 602"/>
                  <a:gd name="T5" fmla="*/ 301 h 301"/>
                  <a:gd name="T6" fmla="*/ 602 w 602"/>
                  <a:gd name="T7" fmla="*/ 0 h 301"/>
                </a:gdLst>
                <a:ahLst/>
                <a:cxnLst>
                  <a:cxn ang="0">
                    <a:pos x="T0" y="T1"/>
                  </a:cxn>
                  <a:cxn ang="0">
                    <a:pos x="T2" y="T3"/>
                  </a:cxn>
                  <a:cxn ang="0">
                    <a:pos x="T4" y="T5"/>
                  </a:cxn>
                  <a:cxn ang="0">
                    <a:pos x="T6" y="T7"/>
                  </a:cxn>
                </a:cxnLst>
                <a:rect l="0" t="0" r="r" b="b"/>
                <a:pathLst>
                  <a:path w="602" h="301">
                    <a:moveTo>
                      <a:pt x="602" y="0"/>
                    </a:moveTo>
                    <a:lnTo>
                      <a:pt x="0" y="0"/>
                    </a:lnTo>
                    <a:lnTo>
                      <a:pt x="301" y="301"/>
                    </a:lnTo>
                    <a:lnTo>
                      <a:pt x="602" y="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853" dirty="0">
                  <a:latin typeface="Museo Sans 300"/>
                </a:endParaRPr>
              </a:p>
            </p:txBody>
          </p:sp>
          <p:sp>
            <p:nvSpPr>
              <p:cNvPr id="13" name="Freeform 18"/>
              <p:cNvSpPr>
                <a:spLocks/>
              </p:cNvSpPr>
              <p:nvPr/>
            </p:nvSpPr>
            <p:spPr bwMode="auto">
              <a:xfrm>
                <a:off x="4262509" y="2525488"/>
                <a:ext cx="1779724" cy="889863"/>
              </a:xfrm>
              <a:custGeom>
                <a:avLst/>
                <a:gdLst>
                  <a:gd name="T0" fmla="*/ 802 w 802"/>
                  <a:gd name="T1" fmla="*/ 401 h 401"/>
                  <a:gd name="T2" fmla="*/ 401 w 802"/>
                  <a:gd name="T3" fmla="*/ 0 h 401"/>
                  <a:gd name="T4" fmla="*/ 0 w 802"/>
                  <a:gd name="T5" fmla="*/ 401 h 401"/>
                  <a:gd name="T6" fmla="*/ 802 w 802"/>
                  <a:gd name="T7" fmla="*/ 401 h 401"/>
                </a:gdLst>
                <a:ahLst/>
                <a:cxnLst>
                  <a:cxn ang="0">
                    <a:pos x="T0" y="T1"/>
                  </a:cxn>
                  <a:cxn ang="0">
                    <a:pos x="T2" y="T3"/>
                  </a:cxn>
                  <a:cxn ang="0">
                    <a:pos x="T4" y="T5"/>
                  </a:cxn>
                  <a:cxn ang="0">
                    <a:pos x="T6" y="T7"/>
                  </a:cxn>
                </a:cxnLst>
                <a:rect l="0" t="0" r="r" b="b"/>
                <a:pathLst>
                  <a:path w="802" h="401">
                    <a:moveTo>
                      <a:pt x="802" y="401"/>
                    </a:moveTo>
                    <a:lnTo>
                      <a:pt x="401" y="0"/>
                    </a:lnTo>
                    <a:lnTo>
                      <a:pt x="0" y="401"/>
                    </a:lnTo>
                    <a:lnTo>
                      <a:pt x="802" y="40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853" dirty="0">
                  <a:latin typeface="Museo Sans 300"/>
                </a:endParaRPr>
              </a:p>
            </p:txBody>
          </p:sp>
          <p:sp>
            <p:nvSpPr>
              <p:cNvPr id="14" name="Freeform 19"/>
              <p:cNvSpPr>
                <a:spLocks/>
              </p:cNvSpPr>
              <p:nvPr/>
            </p:nvSpPr>
            <p:spPr bwMode="auto">
              <a:xfrm>
                <a:off x="5269984" y="3453075"/>
                <a:ext cx="790002" cy="1580004"/>
              </a:xfrm>
              <a:custGeom>
                <a:avLst/>
                <a:gdLst>
                  <a:gd name="T0" fmla="*/ 356 w 356"/>
                  <a:gd name="T1" fmla="*/ 0 h 712"/>
                  <a:gd name="T2" fmla="*/ 0 w 356"/>
                  <a:gd name="T3" fmla="*/ 356 h 712"/>
                  <a:gd name="T4" fmla="*/ 356 w 356"/>
                  <a:gd name="T5" fmla="*/ 712 h 712"/>
                  <a:gd name="T6" fmla="*/ 356 w 356"/>
                  <a:gd name="T7" fmla="*/ 0 h 712"/>
                </a:gdLst>
                <a:ahLst/>
                <a:cxnLst>
                  <a:cxn ang="0">
                    <a:pos x="T0" y="T1"/>
                  </a:cxn>
                  <a:cxn ang="0">
                    <a:pos x="T2" y="T3"/>
                  </a:cxn>
                  <a:cxn ang="0">
                    <a:pos x="T4" y="T5"/>
                  </a:cxn>
                  <a:cxn ang="0">
                    <a:pos x="T6" y="T7"/>
                  </a:cxn>
                </a:cxnLst>
                <a:rect l="0" t="0" r="r" b="b"/>
                <a:pathLst>
                  <a:path w="356" h="712">
                    <a:moveTo>
                      <a:pt x="356" y="0"/>
                    </a:moveTo>
                    <a:lnTo>
                      <a:pt x="0" y="356"/>
                    </a:lnTo>
                    <a:lnTo>
                      <a:pt x="356" y="712"/>
                    </a:lnTo>
                    <a:lnTo>
                      <a:pt x="356"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sz="853" dirty="0">
                  <a:latin typeface="Museo Sans 300"/>
                </a:endParaRPr>
              </a:p>
            </p:txBody>
          </p:sp>
          <p:sp>
            <p:nvSpPr>
              <p:cNvPr id="15" name="Freeform 20"/>
              <p:cNvSpPr>
                <a:spLocks/>
              </p:cNvSpPr>
              <p:nvPr/>
            </p:nvSpPr>
            <p:spPr bwMode="auto">
              <a:xfrm>
                <a:off x="6079957" y="1544643"/>
                <a:ext cx="932025" cy="1855173"/>
              </a:xfrm>
              <a:custGeom>
                <a:avLst/>
                <a:gdLst>
                  <a:gd name="T0" fmla="*/ 0 w 420"/>
                  <a:gd name="T1" fmla="*/ 836 h 836"/>
                  <a:gd name="T2" fmla="*/ 420 w 420"/>
                  <a:gd name="T3" fmla="*/ 418 h 836"/>
                  <a:gd name="T4" fmla="*/ 0 w 420"/>
                  <a:gd name="T5" fmla="*/ 0 h 836"/>
                  <a:gd name="T6" fmla="*/ 0 w 420"/>
                  <a:gd name="T7" fmla="*/ 836 h 836"/>
                </a:gdLst>
                <a:ahLst/>
                <a:cxnLst>
                  <a:cxn ang="0">
                    <a:pos x="T0" y="T1"/>
                  </a:cxn>
                  <a:cxn ang="0">
                    <a:pos x="T2" y="T3"/>
                  </a:cxn>
                  <a:cxn ang="0">
                    <a:pos x="T4" y="T5"/>
                  </a:cxn>
                  <a:cxn ang="0">
                    <a:pos x="T6" y="T7"/>
                  </a:cxn>
                </a:cxnLst>
                <a:rect l="0" t="0" r="r" b="b"/>
                <a:pathLst>
                  <a:path w="420" h="836">
                    <a:moveTo>
                      <a:pt x="0" y="836"/>
                    </a:moveTo>
                    <a:lnTo>
                      <a:pt x="420" y="418"/>
                    </a:lnTo>
                    <a:lnTo>
                      <a:pt x="0" y="0"/>
                    </a:lnTo>
                    <a:lnTo>
                      <a:pt x="0" y="8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853" dirty="0">
                  <a:latin typeface="Museo Sans 300"/>
                </a:endParaRPr>
              </a:p>
            </p:txBody>
          </p:sp>
          <p:sp>
            <p:nvSpPr>
              <p:cNvPr id="16" name="Freeform 21"/>
              <p:cNvSpPr>
                <a:spLocks/>
              </p:cNvSpPr>
              <p:nvPr/>
            </p:nvSpPr>
            <p:spPr bwMode="auto">
              <a:xfrm>
                <a:off x="6079957" y="3453075"/>
                <a:ext cx="647979" cy="1289302"/>
              </a:xfrm>
              <a:custGeom>
                <a:avLst/>
                <a:gdLst>
                  <a:gd name="T0" fmla="*/ 0 w 292"/>
                  <a:gd name="T1" fmla="*/ 0 h 581"/>
                  <a:gd name="T2" fmla="*/ 0 w 292"/>
                  <a:gd name="T3" fmla="*/ 581 h 581"/>
                  <a:gd name="T4" fmla="*/ 292 w 292"/>
                  <a:gd name="T5" fmla="*/ 292 h 581"/>
                  <a:gd name="T6" fmla="*/ 0 w 292"/>
                  <a:gd name="T7" fmla="*/ 0 h 581"/>
                </a:gdLst>
                <a:ahLst/>
                <a:cxnLst>
                  <a:cxn ang="0">
                    <a:pos x="T0" y="T1"/>
                  </a:cxn>
                  <a:cxn ang="0">
                    <a:pos x="T2" y="T3"/>
                  </a:cxn>
                  <a:cxn ang="0">
                    <a:pos x="T4" y="T5"/>
                  </a:cxn>
                  <a:cxn ang="0">
                    <a:pos x="T6" y="T7"/>
                  </a:cxn>
                </a:cxnLst>
                <a:rect l="0" t="0" r="r" b="b"/>
                <a:pathLst>
                  <a:path w="292" h="581">
                    <a:moveTo>
                      <a:pt x="0" y="0"/>
                    </a:moveTo>
                    <a:lnTo>
                      <a:pt x="0" y="581"/>
                    </a:lnTo>
                    <a:lnTo>
                      <a:pt x="292" y="292"/>
                    </a:lnTo>
                    <a:lnTo>
                      <a:pt x="0" y="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853" dirty="0">
                  <a:latin typeface="Museo Sans 300"/>
                </a:endParaRPr>
              </a:p>
            </p:txBody>
          </p:sp>
          <p:sp>
            <p:nvSpPr>
              <p:cNvPr id="17" name="Freeform 22"/>
              <p:cNvSpPr>
                <a:spLocks/>
              </p:cNvSpPr>
              <p:nvPr/>
            </p:nvSpPr>
            <p:spPr bwMode="auto">
              <a:xfrm>
                <a:off x="6095492" y="2663073"/>
                <a:ext cx="1511211" cy="752278"/>
              </a:xfrm>
              <a:custGeom>
                <a:avLst/>
                <a:gdLst>
                  <a:gd name="T0" fmla="*/ 0 w 681"/>
                  <a:gd name="T1" fmla="*/ 339 h 339"/>
                  <a:gd name="T2" fmla="*/ 681 w 681"/>
                  <a:gd name="T3" fmla="*/ 339 h 339"/>
                  <a:gd name="T4" fmla="*/ 342 w 681"/>
                  <a:gd name="T5" fmla="*/ 0 h 339"/>
                  <a:gd name="T6" fmla="*/ 0 w 681"/>
                  <a:gd name="T7" fmla="*/ 339 h 339"/>
                </a:gdLst>
                <a:ahLst/>
                <a:cxnLst>
                  <a:cxn ang="0">
                    <a:pos x="T0" y="T1"/>
                  </a:cxn>
                  <a:cxn ang="0">
                    <a:pos x="T2" y="T3"/>
                  </a:cxn>
                  <a:cxn ang="0">
                    <a:pos x="T4" y="T5"/>
                  </a:cxn>
                  <a:cxn ang="0">
                    <a:pos x="T6" y="T7"/>
                  </a:cxn>
                </a:cxnLst>
                <a:rect l="0" t="0" r="r" b="b"/>
                <a:pathLst>
                  <a:path w="681" h="339">
                    <a:moveTo>
                      <a:pt x="0" y="339"/>
                    </a:moveTo>
                    <a:lnTo>
                      <a:pt x="681" y="339"/>
                    </a:lnTo>
                    <a:lnTo>
                      <a:pt x="342" y="0"/>
                    </a:lnTo>
                    <a:lnTo>
                      <a:pt x="0" y="339"/>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853" dirty="0">
                  <a:latin typeface="Museo Sans 300"/>
                </a:endParaRPr>
              </a:p>
            </p:txBody>
          </p:sp>
          <p:sp>
            <p:nvSpPr>
              <p:cNvPr id="18" name="Freeform 23"/>
              <p:cNvSpPr>
                <a:spLocks/>
              </p:cNvSpPr>
              <p:nvPr/>
            </p:nvSpPr>
            <p:spPr bwMode="auto">
              <a:xfrm>
                <a:off x="6095492" y="3437542"/>
                <a:ext cx="1879583" cy="943121"/>
              </a:xfrm>
              <a:custGeom>
                <a:avLst/>
                <a:gdLst>
                  <a:gd name="T0" fmla="*/ 0 w 847"/>
                  <a:gd name="T1" fmla="*/ 0 h 425"/>
                  <a:gd name="T2" fmla="*/ 423 w 847"/>
                  <a:gd name="T3" fmla="*/ 425 h 425"/>
                  <a:gd name="T4" fmla="*/ 847 w 847"/>
                  <a:gd name="T5" fmla="*/ 0 h 425"/>
                  <a:gd name="T6" fmla="*/ 0 w 847"/>
                  <a:gd name="T7" fmla="*/ 0 h 425"/>
                </a:gdLst>
                <a:ahLst/>
                <a:cxnLst>
                  <a:cxn ang="0">
                    <a:pos x="T0" y="T1"/>
                  </a:cxn>
                  <a:cxn ang="0">
                    <a:pos x="T2" y="T3"/>
                  </a:cxn>
                  <a:cxn ang="0">
                    <a:pos x="T4" y="T5"/>
                  </a:cxn>
                  <a:cxn ang="0">
                    <a:pos x="T6" y="T7"/>
                  </a:cxn>
                </a:cxnLst>
                <a:rect l="0" t="0" r="r" b="b"/>
                <a:pathLst>
                  <a:path w="847" h="425">
                    <a:moveTo>
                      <a:pt x="0" y="0"/>
                    </a:moveTo>
                    <a:lnTo>
                      <a:pt x="423" y="425"/>
                    </a:lnTo>
                    <a:lnTo>
                      <a:pt x="847"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853" dirty="0">
                  <a:latin typeface="Museo Sans 300"/>
                </a:endParaRPr>
              </a:p>
            </p:txBody>
          </p:sp>
        </p:grpSp>
        <p:sp>
          <p:nvSpPr>
            <p:cNvPr id="10" name="TextBox 9"/>
            <p:cNvSpPr txBox="1"/>
            <p:nvPr userDrawn="1"/>
          </p:nvSpPr>
          <p:spPr>
            <a:xfrm>
              <a:off x="882726" y="6369249"/>
              <a:ext cx="896103" cy="292388"/>
            </a:xfrm>
            <a:prstGeom prst="rect">
              <a:avLst/>
            </a:prstGeom>
            <a:noFill/>
          </p:spPr>
          <p:txBody>
            <a:bodyPr wrap="none" rtlCol="0">
              <a:spAutoFit/>
            </a:bodyPr>
            <a:lstStyle/>
            <a:p>
              <a:r>
                <a:rPr lang="id-ID" sz="1300" dirty="0" smtClean="0">
                  <a:solidFill>
                    <a:schemeClr val="tx2"/>
                  </a:solidFill>
                  <a:latin typeface="Bebas" pitchFamily="2" charset="0"/>
                </a:rPr>
                <a:t>KOMPLET</a:t>
              </a:r>
              <a:endParaRPr lang="id-ID" sz="1300" dirty="0">
                <a:solidFill>
                  <a:schemeClr val="tx2"/>
                </a:solidFill>
                <a:latin typeface="Bebas" pitchFamily="2" charset="0"/>
              </a:endParaRPr>
            </a:p>
          </p:txBody>
        </p:sp>
      </p:grpSp>
      <p:sp>
        <p:nvSpPr>
          <p:cNvPr id="19" name="Pentagon 18"/>
          <p:cNvSpPr/>
          <p:nvPr userDrawn="1"/>
        </p:nvSpPr>
        <p:spPr>
          <a:xfrm rot="10800000">
            <a:off x="9314849" y="6315958"/>
            <a:ext cx="59115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3" dirty="0">
              <a:latin typeface="Museo Sans 300"/>
            </a:endParaRPr>
          </a:p>
        </p:txBody>
      </p:sp>
      <p:sp>
        <p:nvSpPr>
          <p:cNvPr id="20" name="Slide Number Placeholder 4"/>
          <p:cNvSpPr>
            <a:spLocks noGrp="1"/>
          </p:cNvSpPr>
          <p:nvPr>
            <p:ph type="sldNum" sz="quarter" idx="12"/>
          </p:nvPr>
        </p:nvSpPr>
        <p:spPr>
          <a:xfrm>
            <a:off x="9405718" y="6350199"/>
            <a:ext cx="414637" cy="365125"/>
          </a:xfrm>
          <a:prstGeom prst="rect">
            <a:avLst/>
          </a:prstGeom>
        </p:spPr>
        <p:txBody>
          <a:bodyPr/>
          <a:lstStyle>
            <a:lvl1pPr algn="r">
              <a:defRPr sz="1463"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2389341726"/>
      </p:ext>
    </p:extLst>
  </p:cSld>
  <p:clrMapOvr>
    <a:masterClrMapping/>
  </p:clrMapOvr>
  <p:timing>
    <p:tnLst>
      <p:par>
        <p:cTn id="1" dur="indefinite" restart="never" nodeType="tmRoot"/>
      </p:par>
    </p:tnLst>
  </p:timing>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5_Custom Layout">
    <p:bg>
      <p:bgPr>
        <a:solidFill>
          <a:schemeClr val="accent4"/>
        </a:solidFill>
        <a:effectLst/>
      </p:bgPr>
    </p:bg>
    <p:spTree>
      <p:nvGrpSpPr>
        <p:cNvPr id="1" name=""/>
        <p:cNvGrpSpPr/>
        <p:nvPr/>
      </p:nvGrpSpPr>
      <p:grpSpPr>
        <a:xfrm>
          <a:off x="0" y="0"/>
          <a:ext cx="0" cy="0"/>
          <a:chOff x="0" y="0"/>
          <a:chExt cx="0" cy="0"/>
        </a:xfrm>
      </p:grpSpPr>
      <p:sp>
        <p:nvSpPr>
          <p:cNvPr id="45" name="Pentagon 44"/>
          <p:cNvSpPr/>
          <p:nvPr userDrawn="1"/>
        </p:nvSpPr>
        <p:spPr>
          <a:xfrm rot="10800000">
            <a:off x="9314849" y="510908"/>
            <a:ext cx="59115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3" dirty="0">
              <a:latin typeface="Museo Sans 300"/>
            </a:endParaRPr>
          </a:p>
        </p:txBody>
      </p:sp>
      <p:sp>
        <p:nvSpPr>
          <p:cNvPr id="46" name="Slide Number Placeholder 4"/>
          <p:cNvSpPr>
            <a:spLocks noGrp="1"/>
          </p:cNvSpPr>
          <p:nvPr>
            <p:ph type="sldNum" sz="quarter" idx="14"/>
          </p:nvPr>
        </p:nvSpPr>
        <p:spPr>
          <a:xfrm>
            <a:off x="9438712" y="545149"/>
            <a:ext cx="468000" cy="365125"/>
          </a:xfrm>
          <a:prstGeom prst="rect">
            <a:avLst/>
          </a:prstGeom>
        </p:spPr>
        <p:txBody>
          <a:bodyPr/>
          <a:lstStyle>
            <a:lvl1pPr algn="ctr">
              <a:defRPr sz="1463"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3148813370"/>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theme" Target="../theme/theme1.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theme" Target="../theme/theme2.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3.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8"/>
            <a:ext cx="8543925" cy="1325563"/>
          </a:xfrm>
          <a:prstGeom prst="rect">
            <a:avLst/>
          </a:prstGeom>
        </p:spPr>
        <p:txBody>
          <a:bodyPr vert="horz" lIns="91440" tIns="45720" rIns="91440" bIns="45720" rtlCol="0" anchor="ctr">
            <a:normAutofit/>
          </a:bodyPr>
          <a:lstStyle/>
          <a:p>
            <a:r>
              <a:rPr lang="en-US" dirty="0" smtClean="0"/>
              <a:t>Click to edit Master title style</a:t>
            </a:r>
            <a:endParaRPr lang="id-ID"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pic>
        <p:nvPicPr>
          <p:cNvPr id="4" name="Picture 3" descr="bck-logo.pdf"/>
          <p:cNvPicPr>
            <a:picLocks noChangeAspect="1"/>
          </p:cNvPicPr>
          <p:nvPr userDrawn="1"/>
        </p:nvPicPr>
        <p:blipFill>
          <a:blip r:embed="rId88" cstate="print">
            <a:extLst>
              <a:ext uri="{28A0092B-C50C-407E-A947-70E740481C1C}">
                <a14:useLocalDpi xmlns:a14="http://schemas.microsoft.com/office/drawing/2010/main" val="0"/>
              </a:ext>
            </a:extLst>
          </a:blip>
          <a:stretch>
            <a:fillRect/>
          </a:stretch>
        </p:blipFill>
        <p:spPr>
          <a:xfrm>
            <a:off x="207435" y="6299199"/>
            <a:ext cx="614563" cy="419100"/>
          </a:xfrm>
          <a:prstGeom prst="rect">
            <a:avLst/>
          </a:prstGeom>
        </p:spPr>
      </p:pic>
    </p:spTree>
    <p:extLst>
      <p:ext uri="{BB962C8B-B14F-4D97-AF65-F5344CB8AC3E}">
        <p14:creationId xmlns:p14="http://schemas.microsoft.com/office/powerpoint/2010/main" val="1316032031"/>
      </p:ext>
    </p:extLst>
  </p:cSld>
  <p:clrMap bg1="lt1" tx1="dk1" bg2="lt2" tx2="dk2" accent1="accent1" accent2="accent2" accent3="accent3" accent4="accent4" accent5="accent5" accent6="accent6" hlink="hlink" folHlink="folHlink"/>
  <p:sldLayoutIdLst>
    <p:sldLayoutId id="2147483784" r:id="rId1"/>
    <p:sldLayoutId id="2147483653" r:id="rId2"/>
    <p:sldLayoutId id="2147483683" r:id="rId3"/>
    <p:sldLayoutId id="2147483691" r:id="rId4"/>
    <p:sldLayoutId id="2147483722" r:id="rId5"/>
    <p:sldLayoutId id="2147483693" r:id="rId6"/>
    <p:sldLayoutId id="2147483723" r:id="rId7"/>
    <p:sldLayoutId id="2147483692" r:id="rId8"/>
    <p:sldLayoutId id="2147483724" r:id="rId9"/>
    <p:sldLayoutId id="2147483696" r:id="rId10"/>
    <p:sldLayoutId id="2147483725" r:id="rId11"/>
    <p:sldLayoutId id="2147483697" r:id="rId12"/>
    <p:sldLayoutId id="2147483726" r:id="rId13"/>
    <p:sldLayoutId id="2147483698" r:id="rId14"/>
    <p:sldLayoutId id="2147483745" r:id="rId15"/>
    <p:sldLayoutId id="2147483727" r:id="rId16"/>
    <p:sldLayoutId id="2147483694" r:id="rId17"/>
    <p:sldLayoutId id="2147483721" r:id="rId18"/>
    <p:sldLayoutId id="2147483695" r:id="rId19"/>
    <p:sldLayoutId id="2147483720" r:id="rId20"/>
    <p:sldLayoutId id="2147483654" r:id="rId21"/>
    <p:sldLayoutId id="2147483702" r:id="rId22"/>
    <p:sldLayoutId id="2147483729" r:id="rId23"/>
    <p:sldLayoutId id="2147483751" r:id="rId24"/>
    <p:sldLayoutId id="2147483700" r:id="rId25"/>
    <p:sldLayoutId id="2147483730" r:id="rId26"/>
    <p:sldLayoutId id="2147483671" r:id="rId27"/>
    <p:sldLayoutId id="2147483749" r:id="rId28"/>
    <p:sldLayoutId id="2147483744" r:id="rId29"/>
    <p:sldLayoutId id="2147483753" r:id="rId30"/>
    <p:sldLayoutId id="2147483752" r:id="rId31"/>
    <p:sldLayoutId id="2147483737" r:id="rId32"/>
    <p:sldLayoutId id="2147483734" r:id="rId33"/>
    <p:sldLayoutId id="2147483709" r:id="rId34"/>
    <p:sldLayoutId id="2147483736" r:id="rId35"/>
    <p:sldLayoutId id="2147483708" r:id="rId36"/>
    <p:sldLayoutId id="2147483707" r:id="rId37"/>
    <p:sldLayoutId id="2147483735" r:id="rId38"/>
    <p:sldLayoutId id="2147483706" r:id="rId39"/>
    <p:sldLayoutId id="2147483705" r:id="rId40"/>
    <p:sldLayoutId id="2147483733" r:id="rId41"/>
    <p:sldLayoutId id="2147483704" r:id="rId42"/>
    <p:sldLayoutId id="2147483703" r:id="rId43"/>
    <p:sldLayoutId id="2147483732" r:id="rId44"/>
    <p:sldLayoutId id="2147483687" r:id="rId45"/>
    <p:sldLayoutId id="2147483688" r:id="rId46"/>
    <p:sldLayoutId id="2147483685" r:id="rId47"/>
    <p:sldLayoutId id="2147483742" r:id="rId48"/>
    <p:sldLayoutId id="2147483741" r:id="rId49"/>
    <p:sldLayoutId id="2147483679" r:id="rId50"/>
    <p:sldLayoutId id="2147483684" r:id="rId51"/>
    <p:sldLayoutId id="2147483682" r:id="rId52"/>
    <p:sldLayoutId id="2147483680" r:id="rId53"/>
    <p:sldLayoutId id="2147483686" r:id="rId54"/>
    <p:sldLayoutId id="2147483681" r:id="rId55"/>
    <p:sldLayoutId id="2147483677" r:id="rId56"/>
    <p:sldLayoutId id="2147483743" r:id="rId57"/>
    <p:sldLayoutId id="2147483739" r:id="rId58"/>
    <p:sldLayoutId id="2147483675" r:id="rId59"/>
    <p:sldLayoutId id="2147483670" r:id="rId60"/>
    <p:sldLayoutId id="2147483667" r:id="rId61"/>
    <p:sldLayoutId id="2147483658" r:id="rId62"/>
    <p:sldLayoutId id="2147483668" r:id="rId63"/>
    <p:sldLayoutId id="2147483666" r:id="rId64"/>
    <p:sldLayoutId id="2147483711" r:id="rId65"/>
    <p:sldLayoutId id="2147483659" r:id="rId66"/>
    <p:sldLayoutId id="2147483669" r:id="rId67"/>
    <p:sldLayoutId id="2147483655" r:id="rId68"/>
    <p:sldLayoutId id="2147483665" r:id="rId69"/>
    <p:sldLayoutId id="2147483660" r:id="rId70"/>
    <p:sldLayoutId id="2147483750" r:id="rId71"/>
    <p:sldLayoutId id="2147483738" r:id="rId72"/>
    <p:sldLayoutId id="2147483699" r:id="rId73"/>
    <p:sldLayoutId id="2147483728" r:id="rId74"/>
    <p:sldLayoutId id="2147483689" r:id="rId75"/>
    <p:sldLayoutId id="2147483690" r:id="rId76"/>
    <p:sldLayoutId id="2147483663" r:id="rId77"/>
    <p:sldLayoutId id="2147483746" r:id="rId78"/>
    <p:sldLayoutId id="2147483710" r:id="rId79"/>
    <p:sldLayoutId id="2147483740" r:id="rId80"/>
    <p:sldLayoutId id="2147483701" r:id="rId81"/>
    <p:sldLayoutId id="2147483747" r:id="rId82"/>
    <p:sldLayoutId id="2147483731" r:id="rId83"/>
    <p:sldLayoutId id="2147483664" r:id="rId84"/>
    <p:sldLayoutId id="2147483798" r:id="rId85"/>
    <p:sldLayoutId id="2147483801" r:id="rId86"/>
  </p:sldLayoutIdLst>
  <p:timing>
    <p:tnLst>
      <p:par>
        <p:cTn id="1" dur="indefinite" restart="never" nodeType="tmRoot"/>
      </p:par>
    </p:tnLst>
  </p:timing>
  <p:hf hdr="0" ftr="0" dt="0"/>
  <p:txStyles>
    <p:titleStyle>
      <a:lvl1pPr algn="l" defTabSz="742950" rtl="0" eaLnBrk="1" latinLnBrk="0" hangingPunct="1">
        <a:lnSpc>
          <a:spcPct val="90000"/>
        </a:lnSpc>
        <a:spcBef>
          <a:spcPct val="0"/>
        </a:spcBef>
        <a:buNone/>
        <a:defRPr sz="3575" b="0" i="0" kern="1200">
          <a:solidFill>
            <a:schemeClr val="tx1"/>
          </a:solidFill>
          <a:latin typeface="Museo Sans Rounded 300"/>
          <a:ea typeface="+mj-ea"/>
          <a:cs typeface="Museo Sans Rounded 300"/>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b="0" i="0" kern="1200">
          <a:solidFill>
            <a:schemeClr val="tx1"/>
          </a:solidFill>
          <a:latin typeface="Museo Sans 300"/>
          <a:ea typeface="+mn-ea"/>
          <a:cs typeface="Museo Sans 300"/>
        </a:defRPr>
      </a:lvl1pPr>
      <a:lvl2pPr marL="557213" indent="-185738" algn="l" defTabSz="742950" rtl="0" eaLnBrk="1" latinLnBrk="0" hangingPunct="1">
        <a:lnSpc>
          <a:spcPct val="90000"/>
        </a:lnSpc>
        <a:spcBef>
          <a:spcPts val="406"/>
        </a:spcBef>
        <a:buFont typeface="Arial" panose="020B0604020202020204" pitchFamily="34" charset="0"/>
        <a:buChar char="•"/>
        <a:defRPr sz="1950" b="0" i="0" kern="1200">
          <a:solidFill>
            <a:schemeClr val="tx1"/>
          </a:solidFill>
          <a:latin typeface="Museo Sans 300"/>
          <a:ea typeface="+mn-ea"/>
          <a:cs typeface="Museo Sans 300"/>
        </a:defRPr>
      </a:lvl2pPr>
      <a:lvl3pPr marL="928688" indent="-185738" algn="l" defTabSz="742950" rtl="0" eaLnBrk="1" latinLnBrk="0" hangingPunct="1">
        <a:lnSpc>
          <a:spcPct val="90000"/>
        </a:lnSpc>
        <a:spcBef>
          <a:spcPts val="406"/>
        </a:spcBef>
        <a:buFont typeface="Arial" panose="020B0604020202020204" pitchFamily="34" charset="0"/>
        <a:buChar char="•"/>
        <a:defRPr sz="1625" b="0" i="0" kern="1200">
          <a:solidFill>
            <a:schemeClr val="tx1"/>
          </a:solidFill>
          <a:latin typeface="Museo Sans 300"/>
          <a:ea typeface="+mn-ea"/>
          <a:cs typeface="Museo Sans 300"/>
        </a:defRPr>
      </a:lvl3pPr>
      <a:lvl4pPr marL="1300163" indent="-185738" algn="l" defTabSz="742950" rtl="0" eaLnBrk="1" latinLnBrk="0" hangingPunct="1">
        <a:lnSpc>
          <a:spcPct val="90000"/>
        </a:lnSpc>
        <a:spcBef>
          <a:spcPts val="406"/>
        </a:spcBef>
        <a:buFont typeface="Arial" panose="020B0604020202020204" pitchFamily="34" charset="0"/>
        <a:buChar char="•"/>
        <a:defRPr sz="1463" b="0" i="0" kern="1200">
          <a:solidFill>
            <a:schemeClr val="tx1"/>
          </a:solidFill>
          <a:latin typeface="Museo Sans 300"/>
          <a:ea typeface="+mn-ea"/>
          <a:cs typeface="Museo Sans 300"/>
        </a:defRPr>
      </a:lvl4pPr>
      <a:lvl5pPr marL="1671638" indent="-185738" algn="l" defTabSz="742950" rtl="0" eaLnBrk="1" latinLnBrk="0" hangingPunct="1">
        <a:lnSpc>
          <a:spcPct val="90000"/>
        </a:lnSpc>
        <a:spcBef>
          <a:spcPts val="406"/>
        </a:spcBef>
        <a:buFont typeface="Arial" panose="020B0604020202020204" pitchFamily="34" charset="0"/>
        <a:buChar char="•"/>
        <a:defRPr sz="1463" b="0" i="0" kern="1200">
          <a:solidFill>
            <a:schemeClr val="tx1"/>
          </a:solidFill>
          <a:latin typeface="Museo Sans 300"/>
          <a:ea typeface="+mn-ea"/>
          <a:cs typeface="Museo Sans 300"/>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id-ID"/>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latin typeface="Museo Sans 300"/>
              </a:defRPr>
            </a:lvl1pPr>
          </a:lstStyle>
          <a:p>
            <a:fld id="{DEC30421-3052-4883-8875-7F122E29084F}" type="datetimeFigureOut">
              <a:rPr lang="id-ID" smtClean="0"/>
              <a:pPr/>
              <a:t>26/10/2015</a:t>
            </a:fld>
            <a:endParaRPr lang="id-ID" dirty="0"/>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200">
                <a:solidFill>
                  <a:schemeClr val="tx1">
                    <a:tint val="75000"/>
                  </a:schemeClr>
                </a:solidFill>
                <a:latin typeface="Museo Sans 300"/>
              </a:defRPr>
            </a:lvl1pPr>
          </a:lstStyle>
          <a:p>
            <a:endParaRPr lang="id-ID" dirty="0"/>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latin typeface="Museo Sans 300"/>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78117778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76" r:id="rId12"/>
    <p:sldLayoutId id="2147483717" r:id="rId13"/>
    <p:sldLayoutId id="2147483800"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kern="1200">
          <a:solidFill>
            <a:schemeClr val="tx1"/>
          </a:solidFill>
          <a:latin typeface="Museo Sans Rounded 300"/>
          <a:ea typeface="+mj-ea"/>
          <a:cs typeface="Museo Sans Rounded 30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useo Sans 300"/>
          <a:ea typeface="+mn-ea"/>
          <a:cs typeface="Museo Sans 30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a:ea typeface="+mn-ea"/>
          <a:cs typeface="Museo Sans 30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a:ea typeface="+mn-ea"/>
          <a:cs typeface="Museo Sans 30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a:ea typeface="+mn-ea"/>
          <a:cs typeface="Museo Sans 30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a:ea typeface="+mn-ea"/>
          <a:cs typeface="Museo Sans 30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14531-F1B2-45D2-9551-00D669A2521F}" type="datetimeFigureOut">
              <a:rPr lang="en-US" smtClean="0">
                <a:solidFill>
                  <a:prstClr val="black">
                    <a:tint val="75000"/>
                  </a:prstClr>
                </a:solidFill>
              </a:rPr>
              <a:pPr/>
              <a:t>10/26/2015</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D8789-715D-4D57-979D-F1CBC2635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93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5.xml"/><Relationship Id="rId1" Type="http://schemas.openxmlformats.org/officeDocument/2006/relationships/tags" Target="../tags/tag2.x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ogo-grey-transparen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275" y="292946"/>
            <a:ext cx="7226737" cy="19278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13545"/>
            <a:ext cx="9906000" cy="1961388"/>
          </a:xfrm>
          <a:prstGeom prst="rect">
            <a:avLst/>
          </a:prstGeom>
        </p:spPr>
      </p:pic>
      <p:sp>
        <p:nvSpPr>
          <p:cNvPr id="7" name="TextBox 6"/>
          <p:cNvSpPr txBox="1"/>
          <p:nvPr/>
        </p:nvSpPr>
        <p:spPr>
          <a:xfrm>
            <a:off x="705274" y="3097106"/>
            <a:ext cx="8530166" cy="1754326"/>
          </a:xfrm>
          <a:prstGeom prst="rect">
            <a:avLst/>
          </a:prstGeom>
          <a:noFill/>
        </p:spPr>
        <p:txBody>
          <a:bodyPr wrap="square" rtlCol="0">
            <a:spAutoFit/>
          </a:bodyPr>
          <a:lstStyle/>
          <a:p>
            <a:pPr algn="ctr"/>
            <a:r>
              <a:rPr lang="en-US" sz="2800" b="1" dirty="0" smtClean="0">
                <a:latin typeface="Museo Slab 500"/>
                <a:cs typeface="Museo Slab 500"/>
              </a:rPr>
              <a:t>Presentation to</a:t>
            </a:r>
          </a:p>
          <a:p>
            <a:pPr algn="ctr"/>
            <a:r>
              <a:rPr lang="en-US" sz="2800" b="1" dirty="0" smtClean="0">
                <a:latin typeface="Museo Slab 500"/>
                <a:cs typeface="Museo Slab 500"/>
              </a:rPr>
              <a:t>Colorado Association of Ski Towns</a:t>
            </a:r>
          </a:p>
          <a:p>
            <a:pPr algn="ctr"/>
            <a:endParaRPr lang="en-US" sz="2800" b="1" dirty="0" smtClean="0">
              <a:latin typeface="Museo Slab 500"/>
              <a:cs typeface="Museo Slab 500"/>
            </a:endParaRPr>
          </a:p>
          <a:p>
            <a:pPr algn="ctr"/>
            <a:r>
              <a:rPr lang="en-US" sz="2400" b="1" dirty="0" smtClean="0">
                <a:latin typeface="Museo Slab 500"/>
                <a:cs typeface="Museo Slab 500"/>
              </a:rPr>
              <a:t>October 23, 2015</a:t>
            </a:r>
          </a:p>
        </p:txBody>
      </p:sp>
    </p:spTree>
    <p:extLst>
      <p:ext uri="{BB962C8B-B14F-4D97-AF65-F5344CB8AC3E}">
        <p14:creationId xmlns:p14="http://schemas.microsoft.com/office/powerpoint/2010/main" val="1084375433"/>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13545"/>
            <a:ext cx="9906000" cy="1961388"/>
          </a:xfrm>
          <a:prstGeom prst="rect">
            <a:avLst/>
          </a:prstGeom>
        </p:spPr>
      </p:pic>
      <p:sp>
        <p:nvSpPr>
          <p:cNvPr id="6" name="Title 1"/>
          <p:cNvSpPr txBox="1">
            <a:spLocks/>
          </p:cNvSpPr>
          <p:nvPr/>
        </p:nvSpPr>
        <p:spPr>
          <a:xfrm>
            <a:off x="167640" y="-243839"/>
            <a:ext cx="9448799" cy="24679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0" i="0" kern="1200">
                <a:solidFill>
                  <a:schemeClr val="tx1"/>
                </a:solidFill>
                <a:latin typeface="Museo Sans Rounded 300"/>
                <a:ea typeface="+mj-ea"/>
                <a:cs typeface="Museo Sans Rounded 300"/>
              </a:defRPr>
            </a:lvl1pPr>
          </a:lstStyle>
          <a:p>
            <a:r>
              <a:rPr lang="en-US" sz="7200" b="1" dirty="0" smtClean="0"/>
              <a:t>WHY these three issues?</a:t>
            </a:r>
            <a:endParaRPr lang="en-US" sz="7200" b="1" dirty="0"/>
          </a:p>
        </p:txBody>
      </p:sp>
      <p:sp>
        <p:nvSpPr>
          <p:cNvPr id="4" name="Title 1"/>
          <p:cNvSpPr txBox="1">
            <a:spLocks/>
          </p:cNvSpPr>
          <p:nvPr/>
        </p:nvSpPr>
        <p:spPr>
          <a:xfrm>
            <a:off x="228600" y="3305501"/>
            <a:ext cx="9448799"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0" i="0" kern="1200">
                <a:solidFill>
                  <a:schemeClr val="tx1"/>
                </a:solidFill>
                <a:latin typeface="Museo Sans Rounded 300"/>
                <a:ea typeface="+mj-ea"/>
                <a:cs typeface="Museo Sans Rounded 300"/>
              </a:defRPr>
            </a:lvl1pPr>
          </a:lstStyle>
          <a:p>
            <a:r>
              <a:rPr lang="en-US" sz="7200" b="1" dirty="0" smtClean="0"/>
              <a:t>WHAT is the problem?</a:t>
            </a:r>
            <a:endParaRPr lang="en-US" sz="7200" b="1" dirty="0"/>
          </a:p>
        </p:txBody>
      </p:sp>
    </p:spTree>
    <p:extLst>
      <p:ext uri="{BB962C8B-B14F-4D97-AF65-F5344CB8AC3E}">
        <p14:creationId xmlns:p14="http://schemas.microsoft.com/office/powerpoint/2010/main" val="2534906613"/>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6BF0A5B-CA18-47D2-801E-5D97420A52F4}" type="slidenum">
              <a:rPr lang="id-ID" smtClean="0"/>
              <a:pPr/>
              <a:t>11</a:t>
            </a:fld>
            <a:endParaRPr lang="id-ID"/>
          </a:p>
        </p:txBody>
      </p:sp>
      <p:sp>
        <p:nvSpPr>
          <p:cNvPr id="6" name="TextBox 5"/>
          <p:cNvSpPr txBox="1"/>
          <p:nvPr/>
        </p:nvSpPr>
        <p:spPr>
          <a:xfrm>
            <a:off x="491490" y="2624911"/>
            <a:ext cx="8862060" cy="1384995"/>
          </a:xfrm>
          <a:prstGeom prst="rect">
            <a:avLst/>
          </a:prstGeom>
          <a:noFill/>
        </p:spPr>
        <p:txBody>
          <a:bodyPr wrap="square" rtlCol="0">
            <a:spAutoFit/>
          </a:bodyPr>
          <a:lstStyle/>
          <a:p>
            <a:pPr algn="ctr"/>
            <a:r>
              <a:rPr lang="en-US" sz="2800" b="1" i="0" dirty="0" smtClean="0">
                <a:latin typeface="Arial" panose="020B0604020202020204" pitchFamily="34" charset="0"/>
                <a:cs typeface="Arial" panose="020B0604020202020204" pitchFamily="34" charset="0"/>
              </a:rPr>
              <a:t>Colorado has one of the most easily-amended state constitutions, and therefore we’ve seen more citizen initiatives than any state except CA and OR.</a:t>
            </a:r>
          </a:p>
        </p:txBody>
      </p:sp>
      <p:sp>
        <p:nvSpPr>
          <p:cNvPr id="8" name="TextBox 7"/>
          <p:cNvSpPr txBox="1"/>
          <p:nvPr/>
        </p:nvSpPr>
        <p:spPr>
          <a:xfrm>
            <a:off x="91440" y="1386840"/>
            <a:ext cx="9662160" cy="553998"/>
          </a:xfrm>
          <a:prstGeom prst="rect">
            <a:avLst/>
          </a:prstGeom>
          <a:noFill/>
        </p:spPr>
        <p:txBody>
          <a:bodyPr wrap="square" rtlCol="0">
            <a:spAutoFit/>
          </a:bodyPr>
          <a:lstStyle/>
          <a:p>
            <a:pPr algn="ctr"/>
            <a:r>
              <a:rPr lang="en-US" sz="3000" b="1" i="0" u="sng" dirty="0" smtClean="0">
                <a:solidFill>
                  <a:srgbClr val="0070C0"/>
                </a:solidFill>
                <a:latin typeface="Museo Sans 300"/>
                <a:cs typeface="Museo Sans 300"/>
              </a:rPr>
              <a:t>What’s the problem with our INITIATIVE PROCESS?</a:t>
            </a:r>
          </a:p>
        </p:txBody>
      </p:sp>
    </p:spTree>
    <p:extLst>
      <p:ext uri="{BB962C8B-B14F-4D97-AF65-F5344CB8AC3E}">
        <p14:creationId xmlns:p14="http://schemas.microsoft.com/office/powerpoint/2010/main" val="2021310341"/>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bwMode="auto">
          <a:xfrm>
            <a:off x="330200" y="-60960"/>
            <a:ext cx="916305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u="sng" dirty="0" smtClean="0"/>
              <a:t>Number of Initiatives to Date by State</a:t>
            </a:r>
          </a:p>
        </p:txBody>
      </p:sp>
      <p:pic>
        <p:nvPicPr>
          <p:cNvPr id="3075" name="Picture 4"/>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bwMode="auto">
          <a:xfrm>
            <a:off x="247650" y="1143000"/>
            <a:ext cx="9245600" cy="4783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76" name="Text Box 6"/>
          <p:cNvSpPr txBox="1">
            <a:spLocks noChangeArrowheads="1"/>
          </p:cNvSpPr>
          <p:nvPr/>
        </p:nvSpPr>
        <p:spPr bwMode="auto">
          <a:xfrm rot="-5400000">
            <a:off x="1877418" y="4811197"/>
            <a:ext cx="1162050" cy="369332"/>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lgn="r" eaLnBrk="1" hangingPunct="1"/>
            <a:r>
              <a:rPr lang="en-US" altLang="en-US" b="1" dirty="0">
                <a:latin typeface="Times New Roman" pitchFamily="18" charset="0"/>
              </a:rPr>
              <a:t>Colorado</a:t>
            </a:r>
            <a:r>
              <a:rPr lang="en-US" altLang="en-US" sz="1600" b="1" dirty="0">
                <a:latin typeface="Times New Roman" pitchFamily="18" charset="0"/>
              </a:rPr>
              <a:t>      </a:t>
            </a:r>
          </a:p>
        </p:txBody>
      </p:sp>
      <p:grpSp>
        <p:nvGrpSpPr>
          <p:cNvPr id="3" name="Group 2"/>
          <p:cNvGrpSpPr/>
          <p:nvPr/>
        </p:nvGrpSpPr>
        <p:grpSpPr>
          <a:xfrm>
            <a:off x="1959610" y="5875219"/>
            <a:ext cx="412750" cy="519351"/>
            <a:chOff x="1959610" y="5875219"/>
            <a:chExt cx="412750" cy="519351"/>
          </a:xfrm>
        </p:grpSpPr>
        <p:sp>
          <p:nvSpPr>
            <p:cNvPr id="3077" name="Oval 8"/>
            <p:cNvSpPr>
              <a:spLocks noChangeArrowheads="1"/>
            </p:cNvSpPr>
            <p:nvPr/>
          </p:nvSpPr>
          <p:spPr bwMode="auto">
            <a:xfrm>
              <a:off x="2000119" y="5875219"/>
              <a:ext cx="259766" cy="519351"/>
            </a:xfrm>
            <a:prstGeom prst="ellipse">
              <a:avLst/>
            </a:prstGeom>
            <a:solidFill>
              <a:srgbClr val="FF6600"/>
            </a:solidFill>
            <a:ln w="9525" algn="ctr">
              <a:solidFill>
                <a:schemeClr val="tx1"/>
              </a:solidFill>
              <a:round/>
              <a:headEnd/>
              <a:tailEnd/>
            </a:ln>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endParaRPr lang="en-US" altLang="en-US"/>
            </a:p>
          </p:txBody>
        </p:sp>
        <p:sp>
          <p:nvSpPr>
            <p:cNvPr id="3078" name="Text Box 7"/>
            <p:cNvSpPr txBox="1">
              <a:spLocks noChangeArrowheads="1"/>
            </p:cNvSpPr>
            <p:nvPr/>
          </p:nvSpPr>
          <p:spPr bwMode="auto">
            <a:xfrm>
              <a:off x="1959610" y="5943601"/>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r>
                <a:rPr lang="en-US" altLang="en-US" b="1" dirty="0"/>
                <a:t>2</a:t>
              </a:r>
            </a:p>
          </p:txBody>
        </p:sp>
      </p:grpSp>
      <p:grpSp>
        <p:nvGrpSpPr>
          <p:cNvPr id="2" name="Group 1"/>
          <p:cNvGrpSpPr/>
          <p:nvPr/>
        </p:nvGrpSpPr>
        <p:grpSpPr>
          <a:xfrm>
            <a:off x="2387600" y="5875219"/>
            <a:ext cx="412750" cy="519351"/>
            <a:chOff x="2387600" y="5875219"/>
            <a:chExt cx="412750" cy="519351"/>
          </a:xfrm>
        </p:grpSpPr>
        <p:sp>
          <p:nvSpPr>
            <p:cNvPr id="3079" name="Oval 11"/>
            <p:cNvSpPr>
              <a:spLocks noChangeArrowheads="1"/>
            </p:cNvSpPr>
            <p:nvPr/>
          </p:nvSpPr>
          <p:spPr bwMode="auto">
            <a:xfrm>
              <a:off x="2412869" y="5875219"/>
              <a:ext cx="259766" cy="519351"/>
            </a:xfrm>
            <a:prstGeom prst="ellipse">
              <a:avLst/>
            </a:prstGeom>
            <a:solidFill>
              <a:srgbClr val="FF6600"/>
            </a:solidFill>
            <a:ln w="9525" algn="ctr">
              <a:solidFill>
                <a:schemeClr val="tx1"/>
              </a:solidFill>
              <a:round/>
              <a:headEnd/>
              <a:tailEnd/>
            </a:ln>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endParaRPr lang="en-US" altLang="en-US"/>
            </a:p>
          </p:txBody>
        </p:sp>
        <p:sp>
          <p:nvSpPr>
            <p:cNvPr id="3080" name="Text Box 12"/>
            <p:cNvSpPr txBox="1">
              <a:spLocks noChangeArrowheads="1"/>
            </p:cNvSpPr>
            <p:nvPr/>
          </p:nvSpPr>
          <p:spPr bwMode="auto">
            <a:xfrm>
              <a:off x="2387600" y="5943601"/>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r>
                <a:rPr lang="en-US" altLang="en-US" b="1" dirty="0"/>
                <a:t>3</a:t>
              </a:r>
            </a:p>
          </p:txBody>
        </p:sp>
      </p:grpSp>
      <p:grpSp>
        <p:nvGrpSpPr>
          <p:cNvPr id="3083" name="Group 22"/>
          <p:cNvGrpSpPr>
            <a:grpSpLocks/>
          </p:cNvGrpSpPr>
          <p:nvPr/>
        </p:nvGrpSpPr>
        <p:grpSpPr bwMode="auto">
          <a:xfrm>
            <a:off x="7620396" y="5875337"/>
            <a:ext cx="412750" cy="519113"/>
            <a:chOff x="4431" y="3701"/>
            <a:chExt cx="240" cy="327"/>
          </a:xfrm>
        </p:grpSpPr>
        <p:sp>
          <p:nvSpPr>
            <p:cNvPr id="3086" name="Oval 17"/>
            <p:cNvSpPr>
              <a:spLocks noChangeArrowheads="1"/>
            </p:cNvSpPr>
            <p:nvPr/>
          </p:nvSpPr>
          <p:spPr bwMode="auto">
            <a:xfrm>
              <a:off x="4445" y="3701"/>
              <a:ext cx="151" cy="327"/>
            </a:xfrm>
            <a:prstGeom prst="ellipse">
              <a:avLst/>
            </a:prstGeom>
            <a:solidFill>
              <a:srgbClr val="FF6600"/>
            </a:solidFill>
            <a:ln w="9525" algn="ctr">
              <a:solidFill>
                <a:schemeClr val="tx1"/>
              </a:solidFill>
              <a:round/>
              <a:headEnd/>
              <a:tailEnd/>
            </a:ln>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endParaRPr lang="en-US" altLang="en-US"/>
            </a:p>
          </p:txBody>
        </p:sp>
        <p:sp>
          <p:nvSpPr>
            <p:cNvPr id="3087" name="Text Box 18"/>
            <p:cNvSpPr txBox="1">
              <a:spLocks noChangeArrowheads="1"/>
            </p:cNvSpPr>
            <p:nvPr/>
          </p:nvSpPr>
          <p:spPr bwMode="auto">
            <a:xfrm>
              <a:off x="4431" y="3744"/>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r>
                <a:rPr lang="en-US" altLang="en-US" b="1" dirty="0"/>
                <a:t>1</a:t>
              </a:r>
            </a:p>
          </p:txBody>
        </p:sp>
      </p:grpSp>
      <p:sp>
        <p:nvSpPr>
          <p:cNvPr id="3084" name="Text Box 19"/>
          <p:cNvSpPr txBox="1">
            <a:spLocks noChangeArrowheads="1"/>
          </p:cNvSpPr>
          <p:nvPr/>
        </p:nvSpPr>
        <p:spPr bwMode="auto">
          <a:xfrm>
            <a:off x="6304756" y="6421438"/>
            <a:ext cx="3302000" cy="28416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r>
              <a:rPr lang="en-US" altLang="en-US" sz="1200"/>
              <a:t>Source: Initiative &amp; Referendum Institute</a:t>
            </a:r>
          </a:p>
        </p:txBody>
      </p:sp>
      <p:sp>
        <p:nvSpPr>
          <p:cNvPr id="3085" name="Text Box 20"/>
          <p:cNvSpPr txBox="1">
            <a:spLocks noChangeArrowheads="1"/>
          </p:cNvSpPr>
          <p:nvPr/>
        </p:nvSpPr>
        <p:spPr bwMode="auto">
          <a:xfrm>
            <a:off x="908050" y="776288"/>
            <a:ext cx="825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r>
              <a:rPr lang="en-US" altLang="en-US" b="1" dirty="0"/>
              <a:t>(Shaded areas of each bar denotes number of measures approved.)</a:t>
            </a:r>
          </a:p>
        </p:txBody>
      </p:sp>
    </p:spTree>
    <p:custDataLst>
      <p:tags r:id="rId1"/>
    </p:custDataLst>
    <p:extLst>
      <p:ext uri="{BB962C8B-B14F-4D97-AF65-F5344CB8AC3E}">
        <p14:creationId xmlns:p14="http://schemas.microsoft.com/office/powerpoint/2010/main" val="422987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idx="4294967295"/>
          </p:nvPr>
        </p:nvSpPr>
        <p:spPr bwMode="auto">
          <a:xfrm>
            <a:off x="495300" y="274638"/>
            <a:ext cx="8915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b="1" u="sng" dirty="0" smtClean="0"/>
              <a:t>State Initiative Trends</a:t>
            </a:r>
          </a:p>
        </p:txBody>
      </p:sp>
      <p:graphicFrame>
        <p:nvGraphicFramePr>
          <p:cNvPr id="4099" name="Object 4"/>
          <p:cNvGraphicFramePr>
            <a:graphicFrameLocks noGrp="1" noChangeAspect="1"/>
          </p:cNvGraphicFramePr>
          <p:nvPr>
            <p:ph idx="4294967295"/>
          </p:nvPr>
        </p:nvGraphicFramePr>
        <p:xfrm>
          <a:off x="412750" y="1371600"/>
          <a:ext cx="8997950" cy="4776788"/>
        </p:xfrm>
        <a:graphic>
          <a:graphicData uri="http://schemas.openxmlformats.org/presentationml/2006/ole">
            <mc:AlternateContent xmlns:mc="http://schemas.openxmlformats.org/markup-compatibility/2006">
              <mc:Choice xmlns:v="urn:schemas-microsoft-com:vml" Requires="v">
                <p:oleObj spid="_x0000_s4148" name="Chart" r:id="rId5" imgW="6095913" imgH="4069087" progId="MSGraph.Chart.8">
                  <p:embed followColorScheme="full"/>
                </p:oleObj>
              </mc:Choice>
              <mc:Fallback>
                <p:oleObj name="Chart" r:id="rId5" imgW="6095913" imgH="4069087" progId="MSGraph.Chart.8">
                  <p:embed followColorScheme="full"/>
                  <p:pic>
                    <p:nvPicPr>
                      <p:cNvPr id="0" name=""/>
                      <p:cNvPicPr>
                        <a:picLocks noGrp="1" noChangeAspect="1" noChangeArrowheads="1"/>
                      </p:cNvPicPr>
                      <p:nvPr/>
                    </p:nvPicPr>
                    <p:blipFill>
                      <a:blip r:embed="rId6"/>
                      <a:srcRect/>
                      <a:stretch>
                        <a:fillRect/>
                      </a:stretch>
                    </p:blipFill>
                    <p:spPr bwMode="auto">
                      <a:xfrm>
                        <a:off x="412750" y="1371600"/>
                        <a:ext cx="8997950" cy="477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Text Box 35"/>
          <p:cNvSpPr txBox="1">
            <a:spLocks noChangeArrowheads="1"/>
          </p:cNvSpPr>
          <p:nvPr/>
        </p:nvSpPr>
        <p:spPr bwMode="auto">
          <a:xfrm>
            <a:off x="3674110" y="6253164"/>
            <a:ext cx="6026150" cy="376237"/>
          </a:xfrm>
          <a:prstGeom prst="rect">
            <a:avLst/>
          </a:prstGeom>
          <a:solidFill>
            <a:srgbClr val="FFFF99"/>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r>
              <a:rPr lang="en-US" altLang="en-US" b="1"/>
              <a:t>NOTE:   These are NOT cumulative values.</a:t>
            </a:r>
          </a:p>
        </p:txBody>
      </p:sp>
    </p:spTree>
    <p:custDataLst>
      <p:tags r:id="rId2"/>
    </p:custDataLst>
    <p:extLst>
      <p:ext uri="{BB962C8B-B14F-4D97-AF65-F5344CB8AC3E}">
        <p14:creationId xmlns:p14="http://schemas.microsoft.com/office/powerpoint/2010/main" val="1094385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6BF0A5B-CA18-47D2-801E-5D97420A52F4}" type="slidenum">
              <a:rPr lang="id-ID" smtClean="0"/>
              <a:pPr/>
              <a:t>14</a:t>
            </a:fld>
            <a:endParaRPr lang="id-ID"/>
          </a:p>
        </p:txBody>
      </p:sp>
      <p:sp>
        <p:nvSpPr>
          <p:cNvPr id="2" name="TextBox 1"/>
          <p:cNvSpPr txBox="1"/>
          <p:nvPr/>
        </p:nvSpPr>
        <p:spPr>
          <a:xfrm>
            <a:off x="45720" y="60960"/>
            <a:ext cx="9662160" cy="553998"/>
          </a:xfrm>
          <a:prstGeom prst="rect">
            <a:avLst/>
          </a:prstGeom>
          <a:noFill/>
        </p:spPr>
        <p:txBody>
          <a:bodyPr wrap="square" rtlCol="0">
            <a:spAutoFit/>
          </a:bodyPr>
          <a:lstStyle/>
          <a:p>
            <a:pPr algn="ctr"/>
            <a:r>
              <a:rPr lang="en-US" sz="3000" b="1" i="0" u="sng" dirty="0" smtClean="0">
                <a:latin typeface="Museo Sans 300"/>
                <a:cs typeface="Museo Sans 300"/>
              </a:rPr>
              <a:t>Easy Initiative Process  =  Cluttered Constitution</a:t>
            </a:r>
          </a:p>
        </p:txBody>
      </p:sp>
      <p:sp>
        <p:nvSpPr>
          <p:cNvPr id="5" name="TextBox 4"/>
          <p:cNvSpPr txBox="1"/>
          <p:nvPr/>
        </p:nvSpPr>
        <p:spPr>
          <a:xfrm>
            <a:off x="411480" y="1166336"/>
            <a:ext cx="9288780" cy="830997"/>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Because it’s </a:t>
            </a:r>
            <a:r>
              <a:rPr lang="en-US" sz="2400" b="1" dirty="0">
                <a:latin typeface="Arial" panose="020B0604020202020204" pitchFamily="34" charset="0"/>
                <a:cs typeface="Arial" panose="020B0604020202020204" pitchFamily="34" charset="0"/>
              </a:rPr>
              <a:t>just as easy for citizens to amend our state CONSTITUTION as it is to amend state LAWS, and</a:t>
            </a:r>
            <a:endParaRPr lang="en-US" sz="2400" b="0" i="0" dirty="0" smtClean="0">
              <a:latin typeface="Museo Sans 300"/>
              <a:cs typeface="Museo Sans 300"/>
            </a:endParaRPr>
          </a:p>
        </p:txBody>
      </p:sp>
      <p:sp>
        <p:nvSpPr>
          <p:cNvPr id="7" name="TextBox 6"/>
          <p:cNvSpPr txBox="1"/>
          <p:nvPr/>
        </p:nvSpPr>
        <p:spPr>
          <a:xfrm>
            <a:off x="411480" y="2285107"/>
            <a:ext cx="9288780" cy="1938992"/>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Because </a:t>
            </a:r>
            <a:r>
              <a:rPr lang="en-US" sz="2400" b="1" dirty="0">
                <a:latin typeface="Arial" panose="020B0604020202020204" pitchFamily="34" charset="0"/>
                <a:cs typeface="Arial" panose="020B0604020202020204" pitchFamily="34" charset="0"/>
              </a:rPr>
              <a:t>amendments to the constitution are much harder to change in the </a:t>
            </a:r>
            <a:r>
              <a:rPr lang="en-US" sz="2400" b="1" dirty="0" smtClean="0">
                <a:latin typeface="Arial" panose="020B0604020202020204" pitchFamily="34" charset="0"/>
                <a:cs typeface="Arial" panose="020B0604020202020204" pitchFamily="34" charset="0"/>
              </a:rPr>
              <a:t>future than are amendments to state law  (fixing problems in the constitution requires another vote of the people, whereas our elected legislature can fix problems in state law), </a:t>
            </a:r>
            <a:endParaRPr lang="en-US" sz="2400" b="0" i="0" dirty="0" smtClean="0">
              <a:latin typeface="Museo Sans 300"/>
              <a:cs typeface="Museo Sans 300"/>
            </a:endParaRPr>
          </a:p>
        </p:txBody>
      </p:sp>
      <p:sp>
        <p:nvSpPr>
          <p:cNvPr id="8" name="TextBox 7"/>
          <p:cNvSpPr txBox="1"/>
          <p:nvPr/>
        </p:nvSpPr>
        <p:spPr>
          <a:xfrm>
            <a:off x="411480" y="4472910"/>
            <a:ext cx="9494520" cy="1569660"/>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Initiative proponents (many of whom are out-of-state interests) are incentivized to pursue amendments to our CONSTITUTION rather than state LAWS, and </a:t>
            </a:r>
            <a:r>
              <a:rPr lang="en-US" sz="2400" b="1" u="sng" dirty="0" smtClean="0">
                <a:latin typeface="Arial" panose="020B0604020202020204" pitchFamily="34" charset="0"/>
                <a:cs typeface="Arial" panose="020B0604020202020204" pitchFamily="34" charset="0"/>
              </a:rPr>
              <a:t>this is creating </a:t>
            </a:r>
            <a:r>
              <a:rPr lang="en-US" sz="2400" b="1" u="sng" dirty="0">
                <a:latin typeface="Arial" panose="020B0604020202020204" pitchFamily="34" charset="0"/>
                <a:cs typeface="Arial" panose="020B0604020202020204" pitchFamily="34" charset="0"/>
              </a:rPr>
              <a:t>an increasingly inflexible and conflicted framework for our state</a:t>
            </a:r>
            <a:r>
              <a:rPr lang="en-US" sz="24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272082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3000"/>
                            </p:stCondLst>
                            <p:childTnLst>
                              <p:par>
                                <p:cTn id="13" presetID="10" presetClass="entr" presetSubtype="0" fill="hold" grpId="0" nodeType="afterEffect">
                                  <p:stCondLst>
                                    <p:cond delay="3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6BF0A5B-CA18-47D2-801E-5D97420A52F4}" type="slidenum">
              <a:rPr lang="id-ID" smtClean="0"/>
              <a:pPr/>
              <a:t>15</a:t>
            </a:fld>
            <a:endParaRPr lang="id-ID"/>
          </a:p>
        </p:txBody>
      </p:sp>
      <p:sp>
        <p:nvSpPr>
          <p:cNvPr id="8" name="TextBox 7"/>
          <p:cNvSpPr txBox="1"/>
          <p:nvPr/>
        </p:nvSpPr>
        <p:spPr>
          <a:xfrm>
            <a:off x="1" y="701040"/>
            <a:ext cx="9656444"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A decreasing # of voters are participating in primary elections. </a:t>
            </a:r>
          </a:p>
        </p:txBody>
      </p:sp>
      <p:sp>
        <p:nvSpPr>
          <p:cNvPr id="6" name="TextBox 5"/>
          <p:cNvSpPr txBox="1"/>
          <p:nvPr/>
        </p:nvSpPr>
        <p:spPr>
          <a:xfrm>
            <a:off x="0" y="60960"/>
            <a:ext cx="9906000" cy="553998"/>
          </a:xfrm>
          <a:prstGeom prst="rect">
            <a:avLst/>
          </a:prstGeom>
          <a:noFill/>
        </p:spPr>
        <p:txBody>
          <a:bodyPr wrap="square" rtlCol="0">
            <a:spAutoFit/>
          </a:bodyPr>
          <a:lstStyle/>
          <a:p>
            <a:pPr algn="ctr"/>
            <a:r>
              <a:rPr lang="en-US" sz="3000" b="1" i="0" u="sng" dirty="0" smtClean="0">
                <a:solidFill>
                  <a:srgbClr val="0070C0"/>
                </a:solidFill>
                <a:latin typeface="Museo Sans 300"/>
                <a:cs typeface="Museo Sans 300"/>
              </a:rPr>
              <a:t>What’s the problem with our ELECTION PROCESS?</a:t>
            </a:r>
          </a:p>
        </p:txBody>
      </p:sp>
      <p:sp>
        <p:nvSpPr>
          <p:cNvPr id="7" name="TextBox 6"/>
          <p:cNvSpPr txBox="1"/>
          <p:nvPr/>
        </p:nvSpPr>
        <p:spPr>
          <a:xfrm>
            <a:off x="-15240" y="1162705"/>
            <a:ext cx="9656444" cy="1200329"/>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Unaffiliated voters, which make up the largest and fastest growing block of Colorado’s electorate, can’t easily participate in this process for which they help pay.</a:t>
            </a:r>
            <a:endParaRPr lang="en-US" sz="2400" b="1" i="0" dirty="0" smtClean="0">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 y="2499360"/>
            <a:ext cx="9317087" cy="4195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59228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500"/>
                                  </p:stCondLst>
                                  <p:childTnLst>
                                    <p:set>
                                      <p:cBhvr>
                                        <p:cTn id="9" dur="1" fill="hold">
                                          <p:stCondLst>
                                            <p:cond delay="0"/>
                                          </p:stCondLst>
                                        </p:cTn>
                                        <p:tgtEl>
                                          <p:spTgt spid="10242"/>
                                        </p:tgtEl>
                                        <p:attrNameLst>
                                          <p:attrName>style.visibility</p:attrName>
                                        </p:attrNameLst>
                                      </p:cBhvr>
                                      <p:to>
                                        <p:strVal val="visible"/>
                                      </p:to>
                                    </p:set>
                                    <p:animEffect transition="in" filter="fade">
                                      <p:cBhvr>
                                        <p:cTn id="10" dur="500"/>
                                        <p:tgtEl>
                                          <p:spTgt spid="10242"/>
                                        </p:tgtEl>
                                      </p:cBhvr>
                                    </p:animEffect>
                                  </p:childTnLst>
                                </p:cTn>
                              </p:par>
                            </p:childTnLst>
                          </p:cTn>
                        </p:par>
                        <p:par>
                          <p:cTn id="11" fill="hold">
                            <p:stCondLst>
                              <p:cond delay="1000"/>
                            </p:stCondLst>
                            <p:childTnLst>
                              <p:par>
                                <p:cTn id="12" presetID="10" presetClass="entr" presetSubtype="0" fill="hold" grpId="0" nodeType="afterEffect">
                                  <p:stCondLst>
                                    <p:cond delay="2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6BF0A5B-CA18-47D2-801E-5D97420A52F4}" type="slidenum">
              <a:rPr lang="id-ID" smtClean="0"/>
              <a:pPr/>
              <a:t>16</a:t>
            </a:fld>
            <a:endParaRPr lang="id-ID"/>
          </a:p>
        </p:txBody>
      </p:sp>
      <p:sp>
        <p:nvSpPr>
          <p:cNvPr id="2" name="TextBox 1"/>
          <p:cNvSpPr txBox="1"/>
          <p:nvPr/>
        </p:nvSpPr>
        <p:spPr>
          <a:xfrm>
            <a:off x="381000" y="1325880"/>
            <a:ext cx="9349740" cy="584775"/>
          </a:xfrm>
          <a:prstGeom prst="rect">
            <a:avLst/>
          </a:prstGeom>
          <a:noFill/>
        </p:spPr>
        <p:txBody>
          <a:bodyPr wrap="square" rtlCol="0">
            <a:spAutoFit/>
          </a:bodyPr>
          <a:lstStyle/>
          <a:p>
            <a:r>
              <a:rPr lang="en-US" sz="3200" b="1" i="0" u="sng" dirty="0" smtClean="0">
                <a:solidFill>
                  <a:srgbClr val="0070C0"/>
                </a:solidFill>
                <a:latin typeface="Museo Sans 300"/>
                <a:cs typeface="Museo Sans 300"/>
              </a:rPr>
              <a:t>What’s the problem with our FISCAL POLICY?</a:t>
            </a:r>
          </a:p>
        </p:txBody>
      </p:sp>
      <p:sp>
        <p:nvSpPr>
          <p:cNvPr id="10" name="TextBox 9"/>
          <p:cNvSpPr txBox="1"/>
          <p:nvPr/>
        </p:nvSpPr>
        <p:spPr>
          <a:xfrm>
            <a:off x="655320" y="2533470"/>
            <a:ext cx="8580120" cy="1815882"/>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Colorado’s fiscal policy is unsustainable because of a combination of constitutional spending mandates and revenue limitations, and health care costs related to our aging population.</a:t>
            </a:r>
            <a:endParaRPr lang="en-US" sz="2800" b="1" i="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65649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52471" y="636589"/>
            <a:ext cx="468000" cy="365125"/>
          </a:xfrm>
        </p:spPr>
        <p:txBody>
          <a:bodyPr/>
          <a:lstStyle/>
          <a:p>
            <a:fld id="{06BF0A5B-CA18-47D2-801E-5D97420A52F4}" type="slidenum">
              <a:rPr lang="id-ID" smtClean="0"/>
              <a:pPr/>
              <a:t>17</a:t>
            </a:fld>
            <a:endParaRPr lang="id-ID" dirty="0"/>
          </a:p>
        </p:txBody>
      </p:sp>
      <p:sp>
        <p:nvSpPr>
          <p:cNvPr id="4" name="TextBox 3"/>
          <p:cNvSpPr txBox="1"/>
          <p:nvPr/>
        </p:nvSpPr>
        <p:spPr>
          <a:xfrm>
            <a:off x="0" y="106680"/>
            <a:ext cx="9906000" cy="523220"/>
          </a:xfrm>
          <a:prstGeom prst="rect">
            <a:avLst/>
          </a:prstGeom>
          <a:noFill/>
        </p:spPr>
        <p:txBody>
          <a:bodyPr wrap="square" rtlCol="0">
            <a:spAutoFit/>
          </a:bodyPr>
          <a:lstStyle/>
          <a:p>
            <a:pPr algn="ctr"/>
            <a:r>
              <a:rPr lang="en-US" sz="2800" b="1" i="0" dirty="0" smtClean="0">
                <a:latin typeface="Museo Sans 300"/>
                <a:cs typeface="Museo Sans 300"/>
              </a:rPr>
              <a:t>Where Do We Spend Our Money?</a:t>
            </a:r>
          </a:p>
        </p:txBody>
      </p:sp>
      <p:sp>
        <p:nvSpPr>
          <p:cNvPr id="6" name="TextBox 1"/>
          <p:cNvSpPr txBox="1"/>
          <p:nvPr/>
        </p:nvSpPr>
        <p:spPr>
          <a:xfrm>
            <a:off x="2171704" y="633017"/>
            <a:ext cx="5333993" cy="400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i="0" dirty="0" smtClean="0">
                <a:latin typeface="Museo Sans 300"/>
                <a:cs typeface="Museo Sans 300"/>
              </a:rPr>
              <a:t>TOTAL STATE BUDGET =  $11.3 billion</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104899"/>
            <a:ext cx="9677400" cy="5753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7825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pPr/>
              <a:t>18</a:t>
            </a:fld>
            <a:endParaRPr lang="id-ID" dirty="0"/>
          </a:p>
        </p:txBody>
      </p:sp>
      <p:sp>
        <p:nvSpPr>
          <p:cNvPr id="3" name="TextBox 2"/>
          <p:cNvSpPr txBox="1"/>
          <p:nvPr/>
        </p:nvSpPr>
        <p:spPr>
          <a:xfrm>
            <a:off x="1112520" y="472440"/>
            <a:ext cx="7772400" cy="584775"/>
          </a:xfrm>
          <a:prstGeom prst="rect">
            <a:avLst/>
          </a:prstGeom>
          <a:noFill/>
        </p:spPr>
        <p:txBody>
          <a:bodyPr wrap="square" rtlCol="0">
            <a:spAutoFit/>
          </a:bodyPr>
          <a:lstStyle/>
          <a:p>
            <a:pPr algn="ctr"/>
            <a:r>
              <a:rPr lang="en-US" sz="3200" b="1" dirty="0" smtClean="0">
                <a:latin typeface="Museo Sans 300"/>
                <a:cs typeface="Museo Sans 300"/>
              </a:rPr>
              <a:t>So, what’s the problem?</a:t>
            </a:r>
          </a:p>
        </p:txBody>
      </p:sp>
      <p:sp>
        <p:nvSpPr>
          <p:cNvPr id="4" name="TextBox 3"/>
          <p:cNvSpPr txBox="1"/>
          <p:nvPr/>
        </p:nvSpPr>
        <p:spPr>
          <a:xfrm>
            <a:off x="883920" y="2758440"/>
            <a:ext cx="8580120" cy="461665"/>
          </a:xfrm>
          <a:prstGeom prst="rect">
            <a:avLst/>
          </a:prstGeom>
          <a:noFill/>
        </p:spPr>
        <p:txBody>
          <a:bodyPr wrap="square" rtlCol="0">
            <a:spAutoFit/>
          </a:bodyPr>
          <a:lstStyle/>
          <a:p>
            <a:pPr marL="457200" indent="-457200">
              <a:buFont typeface="+mj-lt"/>
              <a:buAutoNum type="arabicPeriod"/>
            </a:pPr>
            <a:r>
              <a:rPr lang="en-US" sz="2400" b="1" dirty="0" smtClean="0">
                <a:latin typeface="Museo Sans 300"/>
                <a:cs typeface="Museo Sans 300"/>
              </a:rPr>
              <a:t>Demographics -   “Baby Boomers” are now “Seniors”.</a:t>
            </a:r>
            <a:endParaRPr lang="en-US" sz="2400" b="1" i="0" dirty="0" smtClean="0">
              <a:latin typeface="Museo Sans 300"/>
              <a:cs typeface="Museo Sans 300"/>
            </a:endParaRPr>
          </a:p>
        </p:txBody>
      </p:sp>
      <p:sp>
        <p:nvSpPr>
          <p:cNvPr id="5" name="TextBox 4"/>
          <p:cNvSpPr txBox="1"/>
          <p:nvPr/>
        </p:nvSpPr>
        <p:spPr>
          <a:xfrm>
            <a:off x="899160" y="3558957"/>
            <a:ext cx="8823960" cy="830997"/>
          </a:xfrm>
          <a:prstGeom prst="rect">
            <a:avLst/>
          </a:prstGeom>
          <a:noFill/>
        </p:spPr>
        <p:txBody>
          <a:bodyPr wrap="square" rtlCol="0">
            <a:spAutoFit/>
          </a:bodyPr>
          <a:lstStyle/>
          <a:p>
            <a:pPr marL="457200" indent="-457200">
              <a:buFont typeface="+mj-lt"/>
              <a:buAutoNum type="arabicPeriod" startAt="2"/>
            </a:pPr>
            <a:r>
              <a:rPr lang="en-US" sz="2400" b="1" dirty="0" smtClean="0">
                <a:latin typeface="Museo Sans 300"/>
                <a:cs typeface="Museo Sans 300"/>
              </a:rPr>
              <a:t>The increasing costs of providing state services like health care for elderly and other vulnerable populations.</a:t>
            </a:r>
            <a:endParaRPr lang="en-US" sz="2400" b="1" i="0" dirty="0" smtClean="0">
              <a:latin typeface="Museo Sans 300"/>
              <a:cs typeface="Museo Sans 300"/>
            </a:endParaRPr>
          </a:p>
        </p:txBody>
      </p:sp>
      <p:sp>
        <p:nvSpPr>
          <p:cNvPr id="6" name="TextBox 5"/>
          <p:cNvSpPr txBox="1"/>
          <p:nvPr/>
        </p:nvSpPr>
        <p:spPr>
          <a:xfrm>
            <a:off x="881380" y="4712117"/>
            <a:ext cx="8275320" cy="830997"/>
          </a:xfrm>
          <a:prstGeom prst="rect">
            <a:avLst/>
          </a:prstGeom>
          <a:noFill/>
        </p:spPr>
        <p:txBody>
          <a:bodyPr wrap="square" rtlCol="0">
            <a:spAutoFit/>
          </a:bodyPr>
          <a:lstStyle/>
          <a:p>
            <a:pPr marL="457200" indent="-457200">
              <a:buFont typeface="+mj-lt"/>
              <a:buAutoNum type="arabicPeriod" startAt="3"/>
            </a:pPr>
            <a:r>
              <a:rPr lang="en-US" sz="2400" b="1" dirty="0" smtClean="0">
                <a:latin typeface="Museo Sans 300"/>
                <a:cs typeface="Museo Sans 300"/>
              </a:rPr>
              <a:t>Conflicting fiscal rules that we’ve embedded into our constitution.</a:t>
            </a:r>
            <a:endParaRPr lang="en-US" sz="2400" b="1" i="0" dirty="0" smtClean="0">
              <a:latin typeface="Museo Sans 300"/>
              <a:cs typeface="Museo Sans 300"/>
            </a:endParaRPr>
          </a:p>
        </p:txBody>
      </p:sp>
      <p:sp>
        <p:nvSpPr>
          <p:cNvPr id="7" name="TextBox 6"/>
          <p:cNvSpPr txBox="1"/>
          <p:nvPr/>
        </p:nvSpPr>
        <p:spPr>
          <a:xfrm>
            <a:off x="243840" y="1600200"/>
            <a:ext cx="9479280" cy="523220"/>
          </a:xfrm>
          <a:prstGeom prst="rect">
            <a:avLst/>
          </a:prstGeom>
          <a:noFill/>
        </p:spPr>
        <p:txBody>
          <a:bodyPr wrap="square" rtlCol="0">
            <a:spAutoFit/>
          </a:bodyPr>
          <a:lstStyle/>
          <a:p>
            <a:pPr algn="ctr"/>
            <a:r>
              <a:rPr lang="en-US" sz="2800" b="1" dirty="0">
                <a:latin typeface="Museo Sans 300"/>
                <a:cs typeface="Museo Sans 300"/>
              </a:rPr>
              <a:t>3 Reasons Why Our </a:t>
            </a:r>
            <a:r>
              <a:rPr lang="en-US" sz="2800" b="1" dirty="0" smtClean="0">
                <a:latin typeface="Museo Sans 300"/>
                <a:cs typeface="Museo Sans 300"/>
              </a:rPr>
              <a:t>Fiscal Situation </a:t>
            </a:r>
            <a:r>
              <a:rPr lang="en-US" sz="2800" b="1" dirty="0">
                <a:latin typeface="Museo Sans 300"/>
                <a:cs typeface="Museo Sans 300"/>
              </a:rPr>
              <a:t>“Unsustainable”</a:t>
            </a:r>
          </a:p>
        </p:txBody>
      </p:sp>
      <p:cxnSp>
        <p:nvCxnSpPr>
          <p:cNvPr id="9" name="Straight Connector 8"/>
          <p:cNvCxnSpPr/>
          <p:nvPr/>
        </p:nvCxnSpPr>
        <p:spPr>
          <a:xfrm>
            <a:off x="2407920" y="1148655"/>
            <a:ext cx="49987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118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1686" y="829585"/>
            <a:ext cx="9754315" cy="5747569"/>
            <a:chOff x="151686" y="661945"/>
            <a:chExt cx="9754315" cy="5747569"/>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86" y="661945"/>
              <a:ext cx="9754315" cy="5747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656590" y="4073236"/>
              <a:ext cx="8997950" cy="522317"/>
            </a:xfrm>
            <a:prstGeom prst="rect">
              <a:avLst/>
            </a:prstGeom>
          </p:spPr>
          <p:txBody>
            <a:bodyPr vert="horz" lIns="91440" tIns="45720" rIns="91440" bIns="45720" rtlCol="0" anchor="b">
              <a:normAutofit/>
            </a:bodyPr>
            <a:lstStyle>
              <a:lvl1pPr algn="ctr" defTabSz="742950" rtl="0" eaLnBrk="1" latinLnBrk="0" hangingPunct="1">
                <a:lnSpc>
                  <a:spcPct val="90000"/>
                </a:lnSpc>
                <a:spcBef>
                  <a:spcPct val="0"/>
                </a:spcBef>
                <a:buNone/>
                <a:defRPr sz="6000" b="0" i="0" kern="1200">
                  <a:solidFill>
                    <a:schemeClr val="tx1"/>
                  </a:solidFill>
                  <a:latin typeface="Museo Sans Rounded 300"/>
                  <a:ea typeface="+mj-ea"/>
                  <a:cs typeface="Museo Sans Rounded 300"/>
                </a:defRPr>
              </a:lvl1pPr>
            </a:lstStyle>
            <a:p>
              <a:r>
                <a:rPr lang="en-US" sz="2400" b="1" dirty="0" smtClean="0"/>
                <a:t>Colorado 65+ Population portion of total, 1990-2040</a:t>
              </a:r>
              <a:endParaRPr lang="en-US" sz="2400" b="1" dirty="0"/>
            </a:p>
          </p:txBody>
        </p:sp>
        <p:cxnSp>
          <p:nvCxnSpPr>
            <p:cNvPr id="7" name="Straight Connector 6"/>
            <p:cNvCxnSpPr/>
            <p:nvPr/>
          </p:nvCxnSpPr>
          <p:spPr>
            <a:xfrm flipH="1" flipV="1">
              <a:off x="5028843" y="1029393"/>
              <a:ext cx="35282" cy="474656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2731056" y="6409514"/>
            <a:ext cx="6732984" cy="369332"/>
          </a:xfrm>
          <a:prstGeom prst="rect">
            <a:avLst/>
          </a:prstGeom>
          <a:noFill/>
        </p:spPr>
        <p:txBody>
          <a:bodyPr wrap="square" rtlCol="0">
            <a:spAutoFit/>
          </a:bodyPr>
          <a:lstStyle/>
          <a:p>
            <a:pPr algn="r"/>
            <a:r>
              <a:rPr lang="en-US" dirty="0" smtClean="0"/>
              <a:t>Source:   Colorado State Demography Office</a:t>
            </a:r>
            <a:endParaRPr lang="en-US" dirty="0"/>
          </a:p>
        </p:txBody>
      </p:sp>
      <p:sp>
        <p:nvSpPr>
          <p:cNvPr id="2" name="Title 1"/>
          <p:cNvSpPr>
            <a:spLocks noGrp="1"/>
          </p:cNvSpPr>
          <p:nvPr>
            <p:ph type="ctrTitle"/>
          </p:nvPr>
        </p:nvSpPr>
        <p:spPr>
          <a:xfrm>
            <a:off x="151686" y="0"/>
            <a:ext cx="9906000" cy="978521"/>
          </a:xfrm>
        </p:spPr>
        <p:txBody>
          <a:bodyPr>
            <a:normAutofit fontScale="90000"/>
          </a:bodyPr>
          <a:lstStyle/>
          <a:p>
            <a:r>
              <a:rPr lang="en-US" sz="3200" b="1" u="sng" dirty="0" smtClean="0"/>
              <a:t>“UNSUSTAINABLE” REASON #1:</a:t>
            </a:r>
            <a:r>
              <a:rPr lang="en-US" sz="3200" b="1" dirty="0" smtClean="0"/>
              <a:t>   </a:t>
            </a:r>
            <a:br>
              <a:rPr lang="en-US" sz="3200" b="1" dirty="0" smtClean="0"/>
            </a:br>
            <a:r>
              <a:rPr lang="en-US" sz="3200" b="1" dirty="0" smtClean="0">
                <a:latin typeface="Museo Sans 300"/>
                <a:cs typeface="Museo Sans 300"/>
              </a:rPr>
              <a:t>Demographics </a:t>
            </a:r>
            <a:r>
              <a:rPr lang="en-US" sz="3200" b="1" dirty="0">
                <a:latin typeface="Museo Sans 300"/>
                <a:cs typeface="Museo Sans 300"/>
              </a:rPr>
              <a:t>-  </a:t>
            </a:r>
            <a:r>
              <a:rPr lang="en-US" sz="3200" b="1" dirty="0" smtClean="0">
                <a:latin typeface="Museo Sans 300"/>
                <a:cs typeface="Museo Sans 300"/>
              </a:rPr>
              <a:t>“</a:t>
            </a:r>
            <a:r>
              <a:rPr lang="en-US" sz="3200" b="1" dirty="0">
                <a:latin typeface="Museo Sans 300"/>
                <a:cs typeface="Museo Sans 300"/>
              </a:rPr>
              <a:t>Baby Boomers” are now “Seniors</a:t>
            </a:r>
            <a:r>
              <a:rPr lang="en-US" sz="3200" b="1" dirty="0" smtClean="0">
                <a:latin typeface="Museo Sans 300"/>
                <a:cs typeface="Museo Sans 300"/>
              </a:rPr>
              <a:t>”.</a:t>
            </a:r>
            <a:endParaRPr lang="en-US" sz="3200" b="1" dirty="0" smtClean="0"/>
          </a:p>
        </p:txBody>
      </p:sp>
    </p:spTree>
    <p:extLst>
      <p:ext uri="{BB962C8B-B14F-4D97-AF65-F5344CB8AC3E}">
        <p14:creationId xmlns:p14="http://schemas.microsoft.com/office/powerpoint/2010/main" val="4038280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13545"/>
            <a:ext cx="9906000" cy="1961388"/>
          </a:xfrm>
          <a:prstGeom prst="rect">
            <a:avLst/>
          </a:prstGeom>
        </p:spPr>
      </p:pic>
      <p:sp>
        <p:nvSpPr>
          <p:cNvPr id="6" name="Title 1"/>
          <p:cNvSpPr txBox="1">
            <a:spLocks/>
          </p:cNvSpPr>
          <p:nvPr/>
        </p:nvSpPr>
        <p:spPr>
          <a:xfrm>
            <a:off x="681037" y="1142369"/>
            <a:ext cx="8543925"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0" i="0" kern="1200">
                <a:solidFill>
                  <a:schemeClr val="tx1"/>
                </a:solidFill>
                <a:latin typeface="Museo Sans Rounded 300"/>
                <a:ea typeface="+mj-ea"/>
                <a:cs typeface="Museo Sans Rounded 300"/>
              </a:defRPr>
            </a:lvl1pPr>
          </a:lstStyle>
          <a:p>
            <a:r>
              <a:rPr lang="en-US" sz="7200" b="1" dirty="0" smtClean="0"/>
              <a:t>WHO are we?</a:t>
            </a:r>
            <a:endParaRPr lang="en-US" sz="7200" b="1" dirty="0"/>
          </a:p>
        </p:txBody>
      </p:sp>
    </p:spTree>
    <p:extLst>
      <p:ext uri="{BB962C8B-B14F-4D97-AF65-F5344CB8AC3E}">
        <p14:creationId xmlns:p14="http://schemas.microsoft.com/office/powerpoint/2010/main" val="763668051"/>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630" y="0"/>
            <a:ext cx="9071610" cy="960120"/>
          </a:xfrm>
        </p:spPr>
        <p:txBody>
          <a:bodyPr>
            <a:normAutofit/>
          </a:bodyPr>
          <a:lstStyle/>
          <a:p>
            <a:r>
              <a:rPr lang="en-US" sz="2800" b="1" u="sng" dirty="0" smtClean="0">
                <a:latin typeface="Arial" panose="020B0604020202020204" pitchFamily="34" charset="0"/>
                <a:cs typeface="Arial" panose="020B0604020202020204" pitchFamily="34" charset="0"/>
              </a:rPr>
              <a:t>“UNSUSTAINABLE” REASON #2:</a:t>
            </a:r>
            <a:br>
              <a:rPr lang="en-US" sz="2800" b="1" u="sng"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Medicaid Costs for Elderly &amp; Disabled are Highest</a:t>
            </a:r>
            <a:endParaRPr lang="en-US" sz="2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pPr/>
              <a:t>20</a:t>
            </a:fld>
            <a:endParaRPr lang="en-US" dirty="0"/>
          </a:p>
        </p:txBody>
      </p:sp>
      <p:sp>
        <p:nvSpPr>
          <p:cNvPr id="7" name="TextBox 6"/>
          <p:cNvSpPr txBox="1"/>
          <p:nvPr/>
        </p:nvSpPr>
        <p:spPr>
          <a:xfrm>
            <a:off x="1767840" y="6004560"/>
            <a:ext cx="1584960" cy="400110"/>
          </a:xfrm>
          <a:prstGeom prst="rect">
            <a:avLst/>
          </a:prstGeom>
          <a:noFill/>
        </p:spPr>
        <p:txBody>
          <a:bodyPr wrap="square" rtlCol="0">
            <a:spAutoFit/>
          </a:bodyPr>
          <a:lstStyle/>
          <a:p>
            <a:pPr algn="ctr"/>
            <a:r>
              <a:rPr lang="en-US" sz="2000" b="1" i="0" dirty="0" smtClean="0">
                <a:latin typeface="Museo Sans 300"/>
                <a:cs typeface="Museo Sans 300"/>
              </a:rPr>
              <a:t>Caseload</a:t>
            </a:r>
          </a:p>
        </p:txBody>
      </p:sp>
      <p:sp>
        <p:nvSpPr>
          <p:cNvPr id="9" name="TextBox 8"/>
          <p:cNvSpPr txBox="1"/>
          <p:nvPr/>
        </p:nvSpPr>
        <p:spPr>
          <a:xfrm>
            <a:off x="4373880" y="6004560"/>
            <a:ext cx="1920240" cy="400110"/>
          </a:xfrm>
          <a:prstGeom prst="rect">
            <a:avLst/>
          </a:prstGeom>
          <a:noFill/>
        </p:spPr>
        <p:txBody>
          <a:bodyPr wrap="square" rtlCol="0">
            <a:spAutoFit/>
          </a:bodyPr>
          <a:lstStyle/>
          <a:p>
            <a:pPr algn="ctr"/>
            <a:r>
              <a:rPr lang="en-US" sz="2000" b="1" i="0" dirty="0" smtClean="0">
                <a:latin typeface="Museo Sans 300"/>
                <a:cs typeface="Museo Sans 300"/>
              </a:rPr>
              <a:t>Expenditures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93" y="1330642"/>
            <a:ext cx="8943975" cy="471487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0" name="Flowchart: Manual Input 19"/>
          <p:cNvSpPr/>
          <p:nvPr/>
        </p:nvSpPr>
        <p:spPr>
          <a:xfrm>
            <a:off x="3124200" y="4373880"/>
            <a:ext cx="1630680" cy="155448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19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19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7196"/>
                </a:moveTo>
                <a:lnTo>
                  <a:pt x="10000" y="0"/>
                </a:lnTo>
                <a:lnTo>
                  <a:pt x="10000" y="10000"/>
                </a:lnTo>
                <a:lnTo>
                  <a:pt x="0" y="10000"/>
                </a:lnTo>
                <a:lnTo>
                  <a:pt x="0" y="7196"/>
                </a:lnTo>
                <a:close/>
              </a:path>
            </a:pathLst>
          </a:cu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609600" y="1041975"/>
            <a:ext cx="8869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14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pPr/>
              <a:t>21</a:t>
            </a:fld>
            <a:endParaRPr lang="id-ID" dirty="0"/>
          </a:p>
        </p:txBody>
      </p:sp>
      <p:sp>
        <p:nvSpPr>
          <p:cNvPr id="5" name="TextBox 4"/>
          <p:cNvSpPr txBox="1"/>
          <p:nvPr/>
        </p:nvSpPr>
        <p:spPr>
          <a:xfrm>
            <a:off x="317499" y="0"/>
            <a:ext cx="9192259" cy="1015663"/>
          </a:xfrm>
          <a:prstGeom prst="rect">
            <a:avLst/>
          </a:prstGeom>
          <a:noFill/>
        </p:spPr>
        <p:txBody>
          <a:bodyPr wrap="square" rtlCol="0">
            <a:spAutoFit/>
          </a:bodyPr>
          <a:lstStyle/>
          <a:p>
            <a:pPr marL="457200" algn="ctr"/>
            <a:r>
              <a:rPr lang="en-US" sz="2000" b="1" i="0" u="sng" dirty="0" smtClean="0">
                <a:latin typeface="Arial" panose="020B0604020202020204" pitchFamily="34" charset="0"/>
                <a:cs typeface="Arial" panose="020B0604020202020204" pitchFamily="34" charset="0"/>
              </a:rPr>
              <a:t>“Unsustainable” Constitutional Fiscal Rule #1:</a:t>
            </a:r>
          </a:p>
          <a:p>
            <a:pPr marL="457200" algn="ctr"/>
            <a:r>
              <a:rPr lang="en-US" sz="2000" b="1" i="0" dirty="0" smtClean="0">
                <a:latin typeface="Arial" panose="020B0604020202020204" pitchFamily="34" charset="0"/>
                <a:cs typeface="Arial" panose="020B0604020202020204" pitchFamily="34" charset="0"/>
              </a:rPr>
              <a:t>TABOR continually decreases state revenues relative to the size of the economy because the economy grows faster than the TABOR limit.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 y="1342128"/>
            <a:ext cx="9299257" cy="547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5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15" y="1530251"/>
            <a:ext cx="901065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03120" y="5593764"/>
            <a:ext cx="1082040"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FY </a:t>
            </a:r>
          </a:p>
          <a:p>
            <a:pPr algn="ctr"/>
            <a:r>
              <a:rPr lang="en-US" b="1" dirty="0" smtClean="0">
                <a:latin typeface="Arial" panose="020B0604020202020204" pitchFamily="34" charset="0"/>
                <a:cs typeface="Arial" panose="020B0604020202020204" pitchFamily="34" charset="0"/>
              </a:rPr>
              <a:t>2011-12</a:t>
            </a:r>
            <a:endParaRPr lang="en-US" sz="1800" b="1" i="0" dirty="0" smtClean="0">
              <a:latin typeface="Arial" panose="020B0604020202020204" pitchFamily="34" charset="0"/>
              <a:cs typeface="Arial" panose="020B0604020202020204" pitchFamily="34" charset="0"/>
            </a:endParaRPr>
          </a:p>
        </p:txBody>
      </p:sp>
      <p:sp>
        <p:nvSpPr>
          <p:cNvPr id="7" name="TextBox 6"/>
          <p:cNvSpPr txBox="1"/>
          <p:nvPr/>
        </p:nvSpPr>
        <p:spPr>
          <a:xfrm>
            <a:off x="3398520" y="5587512"/>
            <a:ext cx="1082040"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FY </a:t>
            </a:r>
          </a:p>
          <a:p>
            <a:pPr algn="ctr"/>
            <a:r>
              <a:rPr lang="en-US" b="1" dirty="0" smtClean="0">
                <a:latin typeface="Arial" panose="020B0604020202020204" pitchFamily="34" charset="0"/>
                <a:cs typeface="Arial" panose="020B0604020202020204" pitchFamily="34" charset="0"/>
              </a:rPr>
              <a:t>2012-13</a:t>
            </a:r>
            <a:endParaRPr lang="en-US" sz="1800" b="1" i="0" dirty="0" smtClean="0">
              <a:latin typeface="Arial" panose="020B0604020202020204" pitchFamily="34" charset="0"/>
              <a:cs typeface="Arial" panose="020B0604020202020204" pitchFamily="34" charset="0"/>
            </a:endParaRPr>
          </a:p>
        </p:txBody>
      </p:sp>
      <p:sp>
        <p:nvSpPr>
          <p:cNvPr id="8" name="TextBox 7"/>
          <p:cNvSpPr txBox="1"/>
          <p:nvPr/>
        </p:nvSpPr>
        <p:spPr>
          <a:xfrm>
            <a:off x="5882640" y="5602751"/>
            <a:ext cx="1082040"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FY </a:t>
            </a:r>
          </a:p>
          <a:p>
            <a:pPr algn="ctr"/>
            <a:r>
              <a:rPr lang="en-US" b="1" dirty="0" smtClean="0">
                <a:latin typeface="Arial" panose="020B0604020202020204" pitchFamily="34" charset="0"/>
                <a:cs typeface="Arial" panose="020B0604020202020204" pitchFamily="34" charset="0"/>
              </a:rPr>
              <a:t>2014-15</a:t>
            </a:r>
            <a:endParaRPr lang="en-US" sz="1800" b="1" i="0" dirty="0" smtClean="0">
              <a:latin typeface="Arial" panose="020B0604020202020204" pitchFamily="34" charset="0"/>
              <a:cs typeface="Arial" panose="020B0604020202020204" pitchFamily="34" charset="0"/>
            </a:endParaRPr>
          </a:p>
        </p:txBody>
      </p:sp>
      <p:sp>
        <p:nvSpPr>
          <p:cNvPr id="9" name="TextBox 8"/>
          <p:cNvSpPr txBox="1"/>
          <p:nvPr/>
        </p:nvSpPr>
        <p:spPr>
          <a:xfrm>
            <a:off x="4594860" y="5605878"/>
            <a:ext cx="1082040"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FY </a:t>
            </a:r>
          </a:p>
          <a:p>
            <a:pPr algn="ctr"/>
            <a:r>
              <a:rPr lang="en-US" b="1" dirty="0" smtClean="0">
                <a:latin typeface="Arial" panose="020B0604020202020204" pitchFamily="34" charset="0"/>
                <a:cs typeface="Arial" panose="020B0604020202020204" pitchFamily="34" charset="0"/>
              </a:rPr>
              <a:t>2013-14</a:t>
            </a:r>
            <a:endParaRPr lang="en-US" sz="1800" b="1" i="0" dirty="0" smtClean="0">
              <a:latin typeface="Arial" panose="020B0604020202020204" pitchFamily="34" charset="0"/>
              <a:cs typeface="Arial" panose="020B0604020202020204" pitchFamily="34" charset="0"/>
            </a:endParaRPr>
          </a:p>
        </p:txBody>
      </p:sp>
      <p:sp>
        <p:nvSpPr>
          <p:cNvPr id="10" name="TextBox 9"/>
          <p:cNvSpPr txBox="1"/>
          <p:nvPr/>
        </p:nvSpPr>
        <p:spPr>
          <a:xfrm>
            <a:off x="7132320" y="5605878"/>
            <a:ext cx="1082040"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FY </a:t>
            </a:r>
          </a:p>
          <a:p>
            <a:pPr algn="ctr"/>
            <a:r>
              <a:rPr lang="en-US" b="1" dirty="0" smtClean="0">
                <a:latin typeface="Arial" panose="020B0604020202020204" pitchFamily="34" charset="0"/>
                <a:cs typeface="Arial" panose="020B0604020202020204" pitchFamily="34" charset="0"/>
              </a:rPr>
              <a:t>2015-16</a:t>
            </a:r>
            <a:endParaRPr lang="en-US" sz="1800" b="1" i="0" dirty="0" smtClean="0">
              <a:latin typeface="Arial" panose="020B0604020202020204" pitchFamily="34" charset="0"/>
              <a:cs typeface="Arial" panose="020B0604020202020204" pitchFamily="34" charset="0"/>
            </a:endParaRPr>
          </a:p>
        </p:txBody>
      </p:sp>
      <p:sp>
        <p:nvSpPr>
          <p:cNvPr id="11" name="TextBox 10"/>
          <p:cNvSpPr txBox="1"/>
          <p:nvPr/>
        </p:nvSpPr>
        <p:spPr>
          <a:xfrm>
            <a:off x="8382000" y="5597574"/>
            <a:ext cx="1082040"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FY </a:t>
            </a:r>
          </a:p>
          <a:p>
            <a:pPr algn="ctr"/>
            <a:r>
              <a:rPr lang="en-US" b="1" dirty="0" smtClean="0">
                <a:latin typeface="Arial" panose="020B0604020202020204" pitchFamily="34" charset="0"/>
                <a:cs typeface="Arial" panose="020B0604020202020204" pitchFamily="34" charset="0"/>
              </a:rPr>
              <a:t>2016-17</a:t>
            </a:r>
            <a:endParaRPr lang="en-US" sz="1800" b="1" i="0" dirty="0" smtClean="0">
              <a:latin typeface="Arial" panose="020B0604020202020204" pitchFamily="34" charset="0"/>
              <a:cs typeface="Arial" panose="020B0604020202020204" pitchFamily="34" charset="0"/>
            </a:endParaRPr>
          </a:p>
        </p:txBody>
      </p:sp>
      <p:sp>
        <p:nvSpPr>
          <p:cNvPr id="14" name="TextBox 13"/>
          <p:cNvSpPr txBox="1"/>
          <p:nvPr/>
        </p:nvSpPr>
        <p:spPr>
          <a:xfrm>
            <a:off x="742950" y="12699"/>
            <a:ext cx="8416290" cy="1200329"/>
          </a:xfrm>
          <a:prstGeom prst="rect">
            <a:avLst/>
          </a:prstGeom>
          <a:noFill/>
        </p:spPr>
        <p:txBody>
          <a:bodyPr wrap="square" rtlCol="0">
            <a:spAutoFit/>
          </a:bodyPr>
          <a:lstStyle/>
          <a:p>
            <a:pPr algn="ctr"/>
            <a:r>
              <a:rPr lang="en-US" sz="2400" b="1" u="sng" dirty="0">
                <a:latin typeface="Arial" panose="020B0604020202020204" pitchFamily="34" charset="0"/>
                <a:cs typeface="Arial" panose="020B0604020202020204" pitchFamily="34" charset="0"/>
              </a:rPr>
              <a:t>“Unsustainable” Constitutional Fiscal Rule </a:t>
            </a:r>
            <a:r>
              <a:rPr lang="en-US" sz="2400" b="1" u="sng" dirty="0" smtClean="0">
                <a:latin typeface="Arial" panose="020B0604020202020204" pitchFamily="34" charset="0"/>
                <a:cs typeface="Arial" panose="020B0604020202020204" pitchFamily="34" charset="0"/>
              </a:rPr>
              <a:t>#2:</a:t>
            </a:r>
            <a:endParaRPr lang="en-US" sz="2400" b="1" u="sng" dirty="0">
              <a:latin typeface="Arial" panose="020B0604020202020204" pitchFamily="34" charset="0"/>
              <a:cs typeface="Arial" panose="020B0604020202020204" pitchFamily="34" charset="0"/>
            </a:endParaRPr>
          </a:p>
          <a:p>
            <a:pPr algn="ctr"/>
            <a:r>
              <a:rPr lang="en-US" sz="2400" b="1" i="0" dirty="0" smtClean="0">
                <a:latin typeface="Museo Sans 300"/>
                <a:cs typeface="Museo Sans 300"/>
              </a:rPr>
              <a:t>Amendment 23 requires increased funding for K-12 education, even during economic downturns.</a:t>
            </a:r>
          </a:p>
        </p:txBody>
      </p:sp>
      <p:grpSp>
        <p:nvGrpSpPr>
          <p:cNvPr id="20" name="Group 19"/>
          <p:cNvGrpSpPr/>
          <p:nvPr/>
        </p:nvGrpSpPr>
        <p:grpSpPr>
          <a:xfrm>
            <a:off x="2659380" y="1303020"/>
            <a:ext cx="6966585" cy="1714500"/>
            <a:chOff x="2659380" y="1607820"/>
            <a:chExt cx="6966585" cy="1714500"/>
          </a:xfrm>
        </p:grpSpPr>
        <p:sp>
          <p:nvSpPr>
            <p:cNvPr id="15" name="TextBox 14"/>
            <p:cNvSpPr txBox="1"/>
            <p:nvPr/>
          </p:nvSpPr>
          <p:spPr>
            <a:xfrm>
              <a:off x="5676900" y="1607820"/>
              <a:ext cx="3949065" cy="646331"/>
            </a:xfrm>
            <a:prstGeom prst="rect">
              <a:avLst/>
            </a:prstGeom>
            <a:solidFill>
              <a:schemeClr val="bg1"/>
            </a:solidFill>
          </p:spPr>
          <p:txBody>
            <a:bodyPr wrap="square" rtlCol="0">
              <a:spAutoFit/>
            </a:bodyPr>
            <a:lstStyle/>
            <a:p>
              <a:pPr algn="ctr"/>
              <a:r>
                <a:rPr lang="en-US" sz="1800" b="1" i="0" dirty="0" smtClean="0">
                  <a:solidFill>
                    <a:srgbClr val="FF0000"/>
                  </a:solidFill>
                  <a:latin typeface="Museo Sans 300"/>
                  <a:cs typeface="Museo Sans 300"/>
                </a:rPr>
                <a:t>Reinterpretation of A23 reduced K-12 funding by $850M/yr.</a:t>
              </a:r>
            </a:p>
          </p:txBody>
        </p:sp>
        <p:cxnSp>
          <p:nvCxnSpPr>
            <p:cNvPr id="18" name="Straight Arrow Connector 17"/>
            <p:cNvCxnSpPr/>
            <p:nvPr/>
          </p:nvCxnSpPr>
          <p:spPr>
            <a:xfrm>
              <a:off x="2659380" y="2956560"/>
              <a:ext cx="0" cy="36576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924300" y="2895600"/>
              <a:ext cx="0" cy="36576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51120" y="2743200"/>
              <a:ext cx="0" cy="36576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423660" y="2575560"/>
              <a:ext cx="0" cy="36576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658100" y="2423160"/>
              <a:ext cx="0" cy="36576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892540" y="2301240"/>
              <a:ext cx="0" cy="36576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687278" y="6252209"/>
            <a:ext cx="2122715" cy="523220"/>
          </a:xfrm>
          <a:prstGeom prst="rect">
            <a:avLst/>
          </a:prstGeom>
          <a:noFill/>
        </p:spPr>
        <p:txBody>
          <a:bodyPr wrap="square" rtlCol="0">
            <a:spAutoFit/>
          </a:bodyPr>
          <a:lstStyle/>
          <a:p>
            <a:r>
              <a:rPr lang="en-US" sz="1400" b="1" i="0" dirty="0" smtClean="0">
                <a:latin typeface="Museo Sans 300"/>
                <a:cs typeface="Museo Sans 300"/>
              </a:rPr>
              <a:t>Local Property Taxes &amp; State Lands</a:t>
            </a:r>
          </a:p>
        </p:txBody>
      </p:sp>
      <p:sp>
        <p:nvSpPr>
          <p:cNvPr id="19" name="TextBox 18"/>
          <p:cNvSpPr txBox="1"/>
          <p:nvPr/>
        </p:nvSpPr>
        <p:spPr>
          <a:xfrm>
            <a:off x="4611192" y="6407236"/>
            <a:ext cx="2122715" cy="307777"/>
          </a:xfrm>
          <a:prstGeom prst="rect">
            <a:avLst/>
          </a:prstGeom>
          <a:noFill/>
        </p:spPr>
        <p:txBody>
          <a:bodyPr wrap="square" rtlCol="0">
            <a:spAutoFit/>
          </a:bodyPr>
          <a:lstStyle/>
          <a:p>
            <a:r>
              <a:rPr lang="en-US" sz="1400" b="1" i="0" dirty="0" smtClean="0">
                <a:latin typeface="Museo Sans 300"/>
                <a:cs typeface="Museo Sans 300"/>
              </a:rPr>
              <a:t>State General Fund</a:t>
            </a:r>
          </a:p>
        </p:txBody>
      </p:sp>
      <p:sp>
        <p:nvSpPr>
          <p:cNvPr id="26" name="TextBox 25"/>
          <p:cNvSpPr txBox="1"/>
          <p:nvPr/>
        </p:nvSpPr>
        <p:spPr>
          <a:xfrm>
            <a:off x="7508980" y="6393727"/>
            <a:ext cx="2122715" cy="307777"/>
          </a:xfrm>
          <a:prstGeom prst="rect">
            <a:avLst/>
          </a:prstGeom>
          <a:noFill/>
        </p:spPr>
        <p:txBody>
          <a:bodyPr wrap="square" rtlCol="0">
            <a:spAutoFit/>
          </a:bodyPr>
          <a:lstStyle/>
          <a:p>
            <a:r>
              <a:rPr lang="en-US" sz="1400" b="1" dirty="0" smtClean="0">
                <a:latin typeface="Museo Sans 300"/>
                <a:cs typeface="Museo Sans 300"/>
              </a:rPr>
              <a:t>State Education Fund</a:t>
            </a:r>
            <a:endParaRPr lang="en-US" sz="1400" b="1" i="0" dirty="0" smtClean="0">
              <a:latin typeface="Museo Sans 300"/>
              <a:cs typeface="Museo Sans 300"/>
            </a:endParaRPr>
          </a:p>
        </p:txBody>
      </p:sp>
      <p:sp>
        <p:nvSpPr>
          <p:cNvPr id="3" name="Rectangle 2"/>
          <p:cNvSpPr/>
          <p:nvPr/>
        </p:nvSpPr>
        <p:spPr>
          <a:xfrm>
            <a:off x="1328014" y="6361076"/>
            <a:ext cx="348343" cy="323165"/>
          </a:xfrm>
          <a:prstGeom prst="rect">
            <a:avLst/>
          </a:prstGeom>
          <a:solidFill>
            <a:srgbClr val="F1D2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268274" y="6361076"/>
            <a:ext cx="348343" cy="323165"/>
          </a:xfrm>
          <a:prstGeom prst="rect">
            <a:avLst/>
          </a:prstGeom>
          <a:solidFill>
            <a:srgbClr val="1EAE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160637" y="6355501"/>
            <a:ext cx="348343" cy="323165"/>
          </a:xfrm>
          <a:prstGeom prst="rect">
            <a:avLst/>
          </a:prstGeom>
          <a:solidFill>
            <a:srgbClr val="327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63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pPr/>
              <a:t>23</a:t>
            </a:fld>
            <a:endParaRPr lang="id-ID" dirty="0"/>
          </a:p>
        </p:txBody>
      </p:sp>
      <p:sp>
        <p:nvSpPr>
          <p:cNvPr id="10" name="TextBox 9"/>
          <p:cNvSpPr txBox="1"/>
          <p:nvPr/>
        </p:nvSpPr>
        <p:spPr>
          <a:xfrm>
            <a:off x="-228600" y="40640"/>
            <a:ext cx="9906000" cy="1477328"/>
          </a:xfrm>
          <a:prstGeom prst="rect">
            <a:avLst/>
          </a:prstGeom>
          <a:noFill/>
        </p:spPr>
        <p:txBody>
          <a:bodyPr wrap="square" rtlCol="0">
            <a:spAutoFit/>
          </a:bodyPr>
          <a:lstStyle/>
          <a:p>
            <a:pPr marL="457200" algn="ctr"/>
            <a:r>
              <a:rPr lang="en-US" sz="2400" b="1" u="sng" dirty="0">
                <a:latin typeface="Arial" panose="020B0604020202020204" pitchFamily="34" charset="0"/>
                <a:cs typeface="Arial" panose="020B0604020202020204" pitchFamily="34" charset="0"/>
              </a:rPr>
              <a:t>“Unsustainable” Constitutional Fiscal Rule </a:t>
            </a:r>
            <a:r>
              <a:rPr lang="en-US" sz="2400" b="1" u="sng" dirty="0" smtClean="0">
                <a:latin typeface="Arial" panose="020B0604020202020204" pitchFamily="34" charset="0"/>
                <a:cs typeface="Arial" panose="020B0604020202020204" pitchFamily="34" charset="0"/>
              </a:rPr>
              <a:t>#3:</a:t>
            </a:r>
            <a:endParaRPr lang="en-US" sz="2400" b="1" u="sng" dirty="0">
              <a:latin typeface="Arial" panose="020B0604020202020204" pitchFamily="34" charset="0"/>
              <a:cs typeface="Arial" panose="020B0604020202020204" pitchFamily="34" charset="0"/>
            </a:endParaRPr>
          </a:p>
          <a:p>
            <a:pPr marL="457200" algn="ctr"/>
            <a:r>
              <a:rPr lang="en-US" sz="2200" b="1" dirty="0" smtClean="0">
                <a:latin typeface="Arial" panose="020B0604020202020204" pitchFamily="34" charset="0"/>
                <a:cs typeface="Arial" panose="020B0604020202020204" pitchFamily="34" charset="0"/>
              </a:rPr>
              <a:t>The </a:t>
            </a:r>
            <a:r>
              <a:rPr lang="en-US" sz="2200" b="1" dirty="0">
                <a:latin typeface="Arial" panose="020B0604020202020204" pitchFamily="34" charset="0"/>
                <a:cs typeface="Arial" panose="020B0604020202020204" pitchFamily="34" charset="0"/>
              </a:rPr>
              <a:t>Gallagher Amendment has </a:t>
            </a:r>
            <a:r>
              <a:rPr lang="en-US" sz="2200" b="1" dirty="0" smtClean="0">
                <a:latin typeface="Arial" panose="020B0604020202020204" pitchFamily="34" charset="0"/>
                <a:cs typeface="Arial" panose="020B0604020202020204" pitchFamily="34" charset="0"/>
              </a:rPr>
              <a:t>resulted </a:t>
            </a:r>
            <a:r>
              <a:rPr lang="en-US" sz="2200" b="1" dirty="0">
                <a:latin typeface="Arial" panose="020B0604020202020204" pitchFamily="34" charset="0"/>
                <a:cs typeface="Arial" panose="020B0604020202020204" pitchFamily="34" charset="0"/>
              </a:rPr>
              <a:t>in continually </a:t>
            </a:r>
            <a:r>
              <a:rPr lang="en-US" sz="2200" b="1" dirty="0" smtClean="0">
                <a:latin typeface="Arial" panose="020B0604020202020204" pitchFamily="34" charset="0"/>
                <a:cs typeface="Arial" panose="020B0604020202020204" pitchFamily="34" charset="0"/>
              </a:rPr>
              <a:t>shifting</a:t>
            </a:r>
          </a:p>
          <a:p>
            <a:pPr marL="457200" algn="ctr"/>
            <a:r>
              <a:rPr lang="en-US" sz="2200" b="1" dirty="0" smtClean="0">
                <a:latin typeface="Arial" panose="020B0604020202020204" pitchFamily="34" charset="0"/>
                <a:cs typeface="Arial" panose="020B0604020202020204" pitchFamily="34" charset="0"/>
              </a:rPr>
              <a:t>the </a:t>
            </a:r>
            <a:r>
              <a:rPr lang="en-US" sz="2200" b="1" dirty="0">
                <a:latin typeface="Arial" panose="020B0604020202020204" pitchFamily="34" charset="0"/>
                <a:cs typeface="Arial" panose="020B0604020202020204" pitchFamily="34" charset="0"/>
              </a:rPr>
              <a:t>K-12 funding cost from local to state </a:t>
            </a:r>
            <a:r>
              <a:rPr lang="en-US" sz="2200" b="1" dirty="0" smtClean="0">
                <a:latin typeface="Arial" panose="020B0604020202020204" pitchFamily="34" charset="0"/>
                <a:cs typeface="Arial" panose="020B0604020202020204" pitchFamily="34" charset="0"/>
              </a:rPr>
              <a:t>government,</a:t>
            </a:r>
          </a:p>
          <a:p>
            <a:pPr marL="457200" algn="ctr"/>
            <a:r>
              <a:rPr lang="en-US" sz="2200" b="1" dirty="0" smtClean="0">
                <a:latin typeface="Arial" panose="020B0604020202020204" pitchFamily="34" charset="0"/>
                <a:cs typeface="Arial" panose="020B0604020202020204" pitchFamily="34" charset="0"/>
              </a:rPr>
              <a:t>which causes the K-12 “slice” of the state budget to grow every year.</a:t>
            </a:r>
            <a:endParaRPr lang="en-US" sz="2200" b="1"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7700"/>
            <a:ext cx="9486956" cy="483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11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pPr/>
              <a:t>24</a:t>
            </a:fld>
            <a:endParaRPr lang="id-ID" dirty="0"/>
          </a:p>
        </p:txBody>
      </p:sp>
      <p:sp>
        <p:nvSpPr>
          <p:cNvPr id="3" name="TextBox 2"/>
          <p:cNvSpPr txBox="1"/>
          <p:nvPr/>
        </p:nvSpPr>
        <p:spPr>
          <a:xfrm>
            <a:off x="411478" y="45720"/>
            <a:ext cx="9204962" cy="954107"/>
          </a:xfrm>
          <a:prstGeom prst="rect">
            <a:avLst/>
          </a:prstGeom>
          <a:noFill/>
        </p:spPr>
        <p:txBody>
          <a:bodyPr wrap="square" rtlCol="0">
            <a:spAutoFit/>
          </a:bodyPr>
          <a:lstStyle/>
          <a:p>
            <a:r>
              <a:rPr lang="en-US" sz="2800" b="1" i="0" dirty="0" smtClean="0">
                <a:latin typeface="Museo Sans 300"/>
                <a:cs typeface="Museo Sans 300"/>
              </a:rPr>
              <a:t>Findings from the Legislative-Commissioned DU Study on Colorado’s Economic Future, 2011-2024</a:t>
            </a:r>
          </a:p>
        </p:txBody>
      </p:sp>
      <p:sp>
        <p:nvSpPr>
          <p:cNvPr id="10" name="TextBox 9"/>
          <p:cNvSpPr txBox="1"/>
          <p:nvPr/>
        </p:nvSpPr>
        <p:spPr>
          <a:xfrm>
            <a:off x="2247897" y="2033096"/>
            <a:ext cx="5105402" cy="430887"/>
          </a:xfrm>
          <a:prstGeom prst="rect">
            <a:avLst/>
          </a:prstGeom>
          <a:noFill/>
        </p:spPr>
        <p:txBody>
          <a:bodyPr wrap="square" rtlCol="0">
            <a:spAutoFit/>
          </a:bodyPr>
          <a:lstStyle/>
          <a:p>
            <a:pPr marL="342900" indent="-342900">
              <a:buFont typeface="Arial" panose="020B0604020202020204" pitchFamily="34" charset="0"/>
              <a:buChar char="•"/>
            </a:pPr>
            <a:r>
              <a:rPr lang="en-US" sz="2200" b="1" dirty="0" smtClean="0">
                <a:latin typeface="Arial" panose="020B0604020202020204" pitchFamily="34" charset="0"/>
                <a:cs typeface="Arial" panose="020B0604020202020204" pitchFamily="34" charset="0"/>
              </a:rPr>
              <a:t>Medicaid expenditures  = </a:t>
            </a:r>
            <a:r>
              <a:rPr lang="en-US" sz="2200" b="1" dirty="0" smtClean="0">
                <a:solidFill>
                  <a:srgbClr val="FF0000"/>
                </a:solidFill>
                <a:latin typeface="Arial" panose="020B0604020202020204" pitchFamily="34" charset="0"/>
                <a:cs typeface="Arial" panose="020B0604020202020204" pitchFamily="34" charset="0"/>
              </a:rPr>
              <a:t>8%</a:t>
            </a:r>
          </a:p>
        </p:txBody>
      </p:sp>
      <p:sp>
        <p:nvSpPr>
          <p:cNvPr id="11" name="TextBox 10"/>
          <p:cNvSpPr txBox="1"/>
          <p:nvPr/>
        </p:nvSpPr>
        <p:spPr>
          <a:xfrm>
            <a:off x="1447799" y="1216446"/>
            <a:ext cx="4991100" cy="430887"/>
          </a:xfrm>
          <a:prstGeom prst="rect">
            <a:avLst/>
          </a:prstGeom>
          <a:noFill/>
        </p:spPr>
        <p:txBody>
          <a:bodyPr wrap="square" rtlCol="0">
            <a:spAutoFit/>
          </a:bodyPr>
          <a:lstStyle/>
          <a:p>
            <a:r>
              <a:rPr lang="en-US" sz="2200" b="1" dirty="0" smtClean="0">
                <a:latin typeface="Arial" panose="020B0604020202020204" pitchFamily="34" charset="0"/>
                <a:cs typeface="Arial" panose="020B0604020202020204" pitchFamily="34" charset="0"/>
              </a:rPr>
              <a:t>Annual expected growth rates:</a:t>
            </a:r>
            <a:endParaRPr lang="en-US" sz="2200" b="1" i="0" dirty="0" smtClean="0">
              <a:latin typeface="Arial" panose="020B0604020202020204" pitchFamily="34" charset="0"/>
              <a:cs typeface="Arial" panose="020B0604020202020204" pitchFamily="34" charset="0"/>
            </a:endParaRPr>
          </a:p>
        </p:txBody>
      </p:sp>
      <p:sp>
        <p:nvSpPr>
          <p:cNvPr id="12" name="TextBox 11"/>
          <p:cNvSpPr txBox="1"/>
          <p:nvPr/>
        </p:nvSpPr>
        <p:spPr>
          <a:xfrm>
            <a:off x="2247897" y="2437303"/>
            <a:ext cx="4953002" cy="430887"/>
          </a:xfrm>
          <a:prstGeom prst="rect">
            <a:avLst/>
          </a:prstGeom>
          <a:noFill/>
        </p:spPr>
        <p:txBody>
          <a:bodyPr wrap="square" rtlCol="0">
            <a:spAutoFit/>
          </a:bodyPr>
          <a:lstStyle/>
          <a:p>
            <a:pPr marL="342900" indent="-342900">
              <a:buFont typeface="Arial" panose="020B0604020202020204" pitchFamily="34" charset="0"/>
              <a:buChar char="•"/>
            </a:pPr>
            <a:r>
              <a:rPr lang="en-US" sz="2200" b="1" dirty="0" smtClean="0">
                <a:latin typeface="Arial" panose="020B0604020202020204" pitchFamily="34" charset="0"/>
                <a:cs typeface="Arial" panose="020B0604020202020204" pitchFamily="34" charset="0"/>
              </a:rPr>
              <a:t>General </a:t>
            </a:r>
            <a:r>
              <a:rPr lang="en-US" sz="2200" b="1" dirty="0">
                <a:latin typeface="Arial" panose="020B0604020202020204" pitchFamily="34" charset="0"/>
                <a:cs typeface="Arial" panose="020B0604020202020204" pitchFamily="34" charset="0"/>
              </a:rPr>
              <a:t>Fund revenues </a:t>
            </a:r>
            <a:r>
              <a:rPr lang="en-US" sz="2200" b="1" dirty="0" smtClean="0">
                <a:latin typeface="Arial" panose="020B0604020202020204" pitchFamily="34" charset="0"/>
                <a:cs typeface="Arial" panose="020B0604020202020204" pitchFamily="34" charset="0"/>
              </a:rPr>
              <a:t>= </a:t>
            </a:r>
            <a:r>
              <a:rPr lang="en-US" sz="2200" b="1" dirty="0" smtClean="0">
                <a:solidFill>
                  <a:schemeClr val="accent5">
                    <a:lumMod val="75000"/>
                  </a:schemeClr>
                </a:solidFill>
                <a:latin typeface="Arial" panose="020B0604020202020204" pitchFamily="34" charset="0"/>
                <a:cs typeface="Arial" panose="020B0604020202020204" pitchFamily="34" charset="0"/>
              </a:rPr>
              <a:t>5%</a:t>
            </a:r>
            <a:r>
              <a:rPr lang="en-US" sz="2200" b="1" dirty="0" smtClean="0">
                <a:latin typeface="Arial" panose="020B0604020202020204" pitchFamily="34" charset="0"/>
                <a:cs typeface="Arial" panose="020B0604020202020204" pitchFamily="34" charset="0"/>
              </a:rPr>
              <a:t> </a:t>
            </a:r>
            <a:endParaRPr lang="en-US" sz="2200" b="1" i="0" dirty="0" smtClean="0">
              <a:latin typeface="Arial" panose="020B0604020202020204" pitchFamily="34" charset="0"/>
              <a:cs typeface="Arial" panose="020B0604020202020204" pitchFamily="34" charset="0"/>
            </a:endParaRPr>
          </a:p>
        </p:txBody>
      </p:sp>
      <p:sp>
        <p:nvSpPr>
          <p:cNvPr id="13" name="TextBox 12"/>
          <p:cNvSpPr txBox="1"/>
          <p:nvPr/>
        </p:nvSpPr>
        <p:spPr>
          <a:xfrm>
            <a:off x="2247897" y="1617151"/>
            <a:ext cx="5730242" cy="430887"/>
          </a:xfrm>
          <a:prstGeom prst="rect">
            <a:avLst/>
          </a:prstGeom>
          <a:noFill/>
        </p:spPr>
        <p:txBody>
          <a:bodyPr wrap="square" rtlCol="0">
            <a:spAutoFit/>
          </a:bodyPr>
          <a:lstStyle/>
          <a:p>
            <a:pPr marL="342900" indent="-342900">
              <a:buFont typeface="Arial" panose="020B0604020202020204" pitchFamily="34" charset="0"/>
              <a:buChar char="•"/>
            </a:pPr>
            <a:r>
              <a:rPr lang="en-US" sz="2200" b="1" dirty="0" smtClean="0">
                <a:latin typeface="Arial" panose="020B0604020202020204" pitchFamily="34" charset="0"/>
                <a:cs typeface="Arial" panose="020B0604020202020204" pitchFamily="34" charset="0"/>
              </a:rPr>
              <a:t>K-12 education expenditures =  </a:t>
            </a:r>
            <a:r>
              <a:rPr lang="en-US" sz="2200" b="1" dirty="0" smtClean="0">
                <a:solidFill>
                  <a:srgbClr val="FF0000"/>
                </a:solidFill>
                <a:latin typeface="Arial" panose="020B0604020202020204" pitchFamily="34" charset="0"/>
                <a:cs typeface="Arial" panose="020B0604020202020204" pitchFamily="34" charset="0"/>
              </a:rPr>
              <a:t>6%</a:t>
            </a:r>
          </a:p>
        </p:txBody>
      </p:sp>
      <p:cxnSp>
        <p:nvCxnSpPr>
          <p:cNvPr id="14" name="Straight Connector 13"/>
          <p:cNvCxnSpPr/>
          <p:nvPr/>
        </p:nvCxnSpPr>
        <p:spPr>
          <a:xfrm>
            <a:off x="708659" y="1055913"/>
            <a:ext cx="799338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0030" y="2893752"/>
            <a:ext cx="9376410" cy="3785652"/>
          </a:xfrm>
          <a:prstGeom prst="rect">
            <a:avLst/>
          </a:prstGeom>
          <a:noFill/>
        </p:spPr>
        <p:txBody>
          <a:bodyPr wrap="square" rtlCol="0">
            <a:spAutoFit/>
          </a:bodyPr>
          <a:lstStyle/>
          <a:p>
            <a:r>
              <a:rPr lang="en-US" sz="2400" b="1" dirty="0" smtClean="0"/>
              <a:t>BOTTOM LINE:  </a:t>
            </a:r>
          </a:p>
          <a:p>
            <a:r>
              <a:rPr lang="en-US" sz="2400" b="1" i="1" dirty="0" smtClean="0"/>
              <a:t>“Even </a:t>
            </a:r>
            <a:r>
              <a:rPr lang="en-US" sz="2400" b="1" i="1" dirty="0"/>
              <a:t>a strong recovery and sustained job growth over the next decade and a half will not produce enough income and sales tax revenue to afford Colorado’s share of Medicaid funding and the state’s payment for public schools under current constitutional and statutory </a:t>
            </a:r>
            <a:r>
              <a:rPr lang="en-US" sz="2400" b="1" i="1" dirty="0" smtClean="0"/>
              <a:t>provisions.”</a:t>
            </a:r>
          </a:p>
          <a:p>
            <a:endParaRPr lang="en-US" sz="2400" b="1" dirty="0" smtClean="0"/>
          </a:p>
          <a:p>
            <a:r>
              <a:rPr lang="en-US" sz="2400" b="1" i="1" dirty="0" smtClean="0"/>
              <a:t>“By </a:t>
            </a:r>
            <a:r>
              <a:rPr lang="en-US" sz="2400" b="1" i="1" dirty="0"/>
              <a:t>fiscal year 2024 a structural imbalance in the state budget would result in only enough revenue to support Medicaid, K-12 education, and corrections. “     </a:t>
            </a:r>
          </a:p>
          <a:p>
            <a:endParaRPr lang="en-US" sz="2400" b="1" i="0" dirty="0" smtClean="0">
              <a:latin typeface="Museo Sans 300"/>
              <a:cs typeface="Museo Sans 300"/>
            </a:endParaRPr>
          </a:p>
        </p:txBody>
      </p:sp>
    </p:spTree>
    <p:extLst>
      <p:ext uri="{BB962C8B-B14F-4D97-AF65-F5344CB8AC3E}">
        <p14:creationId xmlns:p14="http://schemas.microsoft.com/office/powerpoint/2010/main" val="1839245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13545"/>
            <a:ext cx="9906000" cy="1961388"/>
          </a:xfrm>
          <a:prstGeom prst="rect">
            <a:avLst/>
          </a:prstGeom>
        </p:spPr>
      </p:pic>
      <p:sp>
        <p:nvSpPr>
          <p:cNvPr id="7" name="TextBox 6"/>
          <p:cNvSpPr txBox="1"/>
          <p:nvPr/>
        </p:nvSpPr>
        <p:spPr>
          <a:xfrm>
            <a:off x="320040" y="1417321"/>
            <a:ext cx="9121140" cy="1938992"/>
          </a:xfrm>
          <a:prstGeom prst="rect">
            <a:avLst/>
          </a:prstGeom>
          <a:noFill/>
        </p:spPr>
        <p:txBody>
          <a:bodyPr wrap="square" rtlCol="0">
            <a:spAutoFit/>
          </a:bodyPr>
          <a:lstStyle/>
          <a:p>
            <a:pPr algn="ctr"/>
            <a:r>
              <a:rPr lang="en-US" sz="6000" b="1" i="0" dirty="0" smtClean="0">
                <a:latin typeface="Museo Sans 300"/>
                <a:cs typeface="Museo Sans 300"/>
              </a:rPr>
              <a:t>We believe Colorado can do better.</a:t>
            </a:r>
          </a:p>
        </p:txBody>
      </p:sp>
    </p:spTree>
    <p:extLst>
      <p:ext uri="{BB962C8B-B14F-4D97-AF65-F5344CB8AC3E}">
        <p14:creationId xmlns:p14="http://schemas.microsoft.com/office/powerpoint/2010/main" val="2062405614"/>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grey-transparen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275" y="292946"/>
            <a:ext cx="7226737" cy="19278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13545"/>
            <a:ext cx="9906000" cy="1961388"/>
          </a:xfrm>
          <a:prstGeom prst="rect">
            <a:avLst/>
          </a:prstGeom>
        </p:spPr>
      </p:pic>
      <p:sp>
        <p:nvSpPr>
          <p:cNvPr id="7" name="TextBox 6"/>
          <p:cNvSpPr txBox="1"/>
          <p:nvPr/>
        </p:nvSpPr>
        <p:spPr>
          <a:xfrm>
            <a:off x="578274" y="2364413"/>
            <a:ext cx="8530166" cy="646331"/>
          </a:xfrm>
          <a:prstGeom prst="rect">
            <a:avLst/>
          </a:prstGeom>
          <a:noFill/>
        </p:spPr>
        <p:txBody>
          <a:bodyPr wrap="square" rtlCol="0">
            <a:spAutoFit/>
          </a:bodyPr>
          <a:lstStyle/>
          <a:p>
            <a:pPr algn="ctr"/>
            <a:r>
              <a:rPr lang="en-US" sz="3600" b="1" dirty="0" smtClean="0">
                <a:latin typeface="Museo Slab 500"/>
                <a:cs typeface="Museo Slab 500"/>
              </a:rPr>
              <a:t>Thanks for your time!</a:t>
            </a:r>
            <a:endParaRPr lang="en-US" sz="3600" b="1" dirty="0">
              <a:latin typeface="Museo Sans Rounded 100"/>
              <a:cs typeface="Museo Sans Rounded 100"/>
            </a:endParaRPr>
          </a:p>
        </p:txBody>
      </p:sp>
      <p:sp>
        <p:nvSpPr>
          <p:cNvPr id="2" name="TextBox 1"/>
          <p:cNvSpPr txBox="1"/>
          <p:nvPr/>
        </p:nvSpPr>
        <p:spPr>
          <a:xfrm>
            <a:off x="578274" y="3648685"/>
            <a:ext cx="8311726" cy="1077218"/>
          </a:xfrm>
          <a:prstGeom prst="rect">
            <a:avLst/>
          </a:prstGeom>
          <a:noFill/>
        </p:spPr>
        <p:txBody>
          <a:bodyPr wrap="square" rtlCol="0">
            <a:spAutoFit/>
          </a:bodyPr>
          <a:lstStyle/>
          <a:p>
            <a:pPr algn="ctr"/>
            <a:r>
              <a:rPr lang="en-US" sz="3200" b="1" dirty="0" smtClean="0"/>
              <a:t>Reeves Brown, BBCO Project Coordinator</a:t>
            </a:r>
          </a:p>
          <a:p>
            <a:pPr algn="ctr"/>
            <a:r>
              <a:rPr lang="en-US" sz="3200" b="1" dirty="0" smtClean="0"/>
              <a:t>reeves@betterco.org</a:t>
            </a:r>
            <a:endParaRPr lang="en-US" sz="3200" b="1" dirty="0"/>
          </a:p>
        </p:txBody>
      </p:sp>
    </p:spTree>
    <p:extLst>
      <p:ext uri="{BB962C8B-B14F-4D97-AF65-F5344CB8AC3E}">
        <p14:creationId xmlns:p14="http://schemas.microsoft.com/office/powerpoint/2010/main" val="2539316893"/>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6BF0A5B-CA18-47D2-801E-5D97420A52F4}" type="slidenum">
              <a:rPr lang="id-ID" smtClean="0"/>
              <a:pPr/>
              <a:t>3</a:t>
            </a:fld>
            <a:endParaRPr lang="id-ID"/>
          </a:p>
        </p:txBody>
      </p:sp>
      <p:sp>
        <p:nvSpPr>
          <p:cNvPr id="2" name="TextBox 1"/>
          <p:cNvSpPr txBox="1"/>
          <p:nvPr/>
        </p:nvSpPr>
        <p:spPr>
          <a:xfrm>
            <a:off x="243840" y="106681"/>
            <a:ext cx="8915400" cy="584775"/>
          </a:xfrm>
          <a:prstGeom prst="rect">
            <a:avLst/>
          </a:prstGeom>
          <a:noFill/>
        </p:spPr>
        <p:txBody>
          <a:bodyPr wrap="square" rtlCol="0">
            <a:spAutoFit/>
          </a:bodyPr>
          <a:lstStyle/>
          <a:p>
            <a:r>
              <a:rPr lang="en-US" sz="3200" b="1" i="0" u="sng" dirty="0" smtClean="0">
                <a:solidFill>
                  <a:srgbClr val="0070C0"/>
                </a:solidFill>
                <a:latin typeface="Museo Sans 300"/>
                <a:cs typeface="Museo Sans 300"/>
              </a:rPr>
              <a:t>Who is “Building a Better Colorado”?</a:t>
            </a:r>
          </a:p>
        </p:txBody>
      </p:sp>
      <p:sp>
        <p:nvSpPr>
          <p:cNvPr id="6" name="TextBox 5"/>
          <p:cNvSpPr txBox="1"/>
          <p:nvPr/>
        </p:nvSpPr>
        <p:spPr>
          <a:xfrm>
            <a:off x="365761" y="1039951"/>
            <a:ext cx="9250680" cy="830997"/>
          </a:xfrm>
          <a:prstGeom prst="rect">
            <a:avLst/>
          </a:prstGeom>
          <a:noFill/>
        </p:spPr>
        <p:txBody>
          <a:bodyPr wrap="square" rtlCol="0">
            <a:spAutoFit/>
          </a:bodyPr>
          <a:lstStyle/>
          <a:p>
            <a:r>
              <a:rPr lang="en-US" sz="2400" b="1" dirty="0" smtClean="0">
                <a:latin typeface="Museo Sans 300"/>
                <a:cs typeface="Museo Sans 300"/>
              </a:rPr>
              <a:t>A n</a:t>
            </a:r>
            <a:r>
              <a:rPr lang="en-US" sz="2400" b="1" i="0" dirty="0" smtClean="0">
                <a:latin typeface="Museo Sans 300"/>
                <a:cs typeface="Museo Sans 300"/>
              </a:rPr>
              <a:t>on-partisan group of civic leaders statewide who’ve come together with a shared concern for our state’s future.</a:t>
            </a:r>
          </a:p>
        </p:txBody>
      </p:sp>
      <p:sp>
        <p:nvSpPr>
          <p:cNvPr id="4" name="TextBox 3"/>
          <p:cNvSpPr txBox="1"/>
          <p:nvPr/>
        </p:nvSpPr>
        <p:spPr>
          <a:xfrm>
            <a:off x="342900" y="2118358"/>
            <a:ext cx="3116580" cy="3785652"/>
          </a:xfrm>
          <a:prstGeom prst="rect">
            <a:avLst/>
          </a:prstGeom>
          <a:noFill/>
        </p:spPr>
        <p:txBody>
          <a:bodyPr wrap="square" rtlCol="0">
            <a:spAutoFit/>
          </a:bodyPr>
          <a:lstStyle/>
          <a:p>
            <a:r>
              <a:rPr lang="en-US" sz="2400" b="1" dirty="0" smtClean="0">
                <a:solidFill>
                  <a:schemeClr val="accent5">
                    <a:lumMod val="75000"/>
                  </a:schemeClr>
                </a:solidFill>
                <a:ea typeface="Times New Roman"/>
                <a:cs typeface="Times New Roman"/>
              </a:rPr>
              <a:t>Hank </a:t>
            </a:r>
            <a:r>
              <a:rPr lang="en-US" sz="2400" b="1" dirty="0">
                <a:solidFill>
                  <a:schemeClr val="accent5">
                    <a:lumMod val="75000"/>
                  </a:schemeClr>
                </a:solidFill>
                <a:ea typeface="Times New Roman"/>
                <a:cs typeface="Times New Roman"/>
              </a:rPr>
              <a:t>Brown</a:t>
            </a:r>
            <a:endParaRPr lang="en-US" sz="2400" dirty="0">
              <a:solidFill>
                <a:schemeClr val="accent5">
                  <a:lumMod val="75000"/>
                </a:schemeClr>
              </a:solidFill>
              <a:latin typeface="Cabin"/>
              <a:ea typeface="Cabin"/>
              <a:cs typeface="Cabin"/>
            </a:endParaRPr>
          </a:p>
          <a:p>
            <a:pPr>
              <a:tabLst>
                <a:tab pos="228600" algn="l"/>
              </a:tabLst>
            </a:pPr>
            <a:r>
              <a:rPr lang="en-US" sz="2000" b="1" dirty="0">
                <a:solidFill>
                  <a:srgbClr val="222222"/>
                </a:solidFill>
                <a:ea typeface="Times New Roman"/>
                <a:cs typeface="Times New Roman"/>
              </a:rPr>
              <a:t>	</a:t>
            </a:r>
            <a:r>
              <a:rPr lang="en-US" b="1" dirty="0" err="1">
                <a:solidFill>
                  <a:srgbClr val="222222"/>
                </a:solidFill>
                <a:ea typeface="Times New Roman"/>
                <a:cs typeface="Times New Roman"/>
              </a:rPr>
              <a:t>frmr</a:t>
            </a:r>
            <a:r>
              <a:rPr lang="en-US" b="1" dirty="0">
                <a:solidFill>
                  <a:srgbClr val="222222"/>
                </a:solidFill>
                <a:ea typeface="Times New Roman"/>
                <a:cs typeface="Times New Roman"/>
              </a:rPr>
              <a:t> U.S. Senator</a:t>
            </a:r>
            <a:endParaRPr lang="en-US" dirty="0">
              <a:solidFill>
                <a:srgbClr val="212121"/>
              </a:solidFill>
              <a:latin typeface="Cabin"/>
              <a:ea typeface="Cabin"/>
              <a:cs typeface="Cabin"/>
            </a:endParaRPr>
          </a:p>
          <a:p>
            <a:r>
              <a:rPr lang="en-US" sz="2400" b="1" dirty="0">
                <a:solidFill>
                  <a:schemeClr val="accent5">
                    <a:lumMod val="75000"/>
                  </a:schemeClr>
                </a:solidFill>
                <a:ea typeface="Times New Roman"/>
                <a:cs typeface="Times New Roman"/>
              </a:rPr>
              <a:t>Gigi Dennis</a:t>
            </a:r>
            <a:endParaRPr lang="en-US" sz="2400" dirty="0">
              <a:solidFill>
                <a:schemeClr val="accent5">
                  <a:lumMod val="75000"/>
                </a:schemeClr>
              </a:solidFill>
              <a:latin typeface="Cabin"/>
              <a:ea typeface="Cabin"/>
              <a:cs typeface="Cabin"/>
            </a:endParaRPr>
          </a:p>
          <a:p>
            <a:pPr>
              <a:tabLst>
                <a:tab pos="228600" algn="l"/>
              </a:tabLst>
            </a:pPr>
            <a:r>
              <a:rPr lang="en-US" sz="2000" b="1" dirty="0">
                <a:solidFill>
                  <a:srgbClr val="222222"/>
                </a:solidFill>
                <a:ea typeface="Times New Roman"/>
                <a:cs typeface="Times New Roman"/>
              </a:rPr>
              <a:t>	</a:t>
            </a:r>
            <a:r>
              <a:rPr lang="en-US" b="1" dirty="0" err="1">
                <a:solidFill>
                  <a:srgbClr val="222222"/>
                </a:solidFill>
                <a:ea typeface="Times New Roman"/>
                <a:cs typeface="Times New Roman"/>
              </a:rPr>
              <a:t>frmr</a:t>
            </a:r>
            <a:r>
              <a:rPr lang="en-US" b="1" dirty="0">
                <a:solidFill>
                  <a:srgbClr val="222222"/>
                </a:solidFill>
                <a:ea typeface="Times New Roman"/>
                <a:cs typeface="Times New Roman"/>
              </a:rPr>
              <a:t> Secretary of State </a:t>
            </a:r>
            <a:endParaRPr lang="en-US" dirty="0">
              <a:solidFill>
                <a:srgbClr val="212121"/>
              </a:solidFill>
              <a:latin typeface="Cabin"/>
              <a:ea typeface="Cabin"/>
              <a:cs typeface="Cabin"/>
            </a:endParaRPr>
          </a:p>
          <a:p>
            <a:pPr lvl="0"/>
            <a:r>
              <a:rPr lang="en-US" sz="2400" b="1" dirty="0" smtClean="0">
                <a:solidFill>
                  <a:srgbClr val="5CB436">
                    <a:lumMod val="75000"/>
                  </a:srgbClr>
                </a:solidFill>
                <a:ea typeface="Times New Roman"/>
                <a:cs typeface="Times New Roman"/>
              </a:rPr>
              <a:t>Tim Foster</a:t>
            </a:r>
            <a:endParaRPr lang="en-US" sz="2400" dirty="0">
              <a:solidFill>
                <a:srgbClr val="5CB436">
                  <a:lumMod val="75000"/>
                </a:srgbClr>
              </a:solidFill>
              <a:latin typeface="Cabin"/>
              <a:ea typeface="Cabin"/>
              <a:cs typeface="Cabin"/>
            </a:endParaRPr>
          </a:p>
          <a:p>
            <a:pPr lvl="0">
              <a:tabLst>
                <a:tab pos="228600" algn="l"/>
              </a:tabLst>
            </a:pPr>
            <a:r>
              <a:rPr lang="en-US" sz="2000" b="1" dirty="0">
                <a:solidFill>
                  <a:srgbClr val="222222"/>
                </a:solidFill>
                <a:ea typeface="Times New Roman"/>
                <a:cs typeface="Times New Roman"/>
              </a:rPr>
              <a:t>	</a:t>
            </a:r>
            <a:r>
              <a:rPr lang="en-US" b="1" dirty="0" smtClean="0">
                <a:solidFill>
                  <a:srgbClr val="222222"/>
                </a:solidFill>
                <a:ea typeface="Times New Roman"/>
                <a:cs typeface="Times New Roman"/>
              </a:rPr>
              <a:t>President, </a:t>
            </a:r>
            <a:r>
              <a:rPr lang="en-US" b="1" dirty="0" err="1" smtClean="0">
                <a:solidFill>
                  <a:srgbClr val="222222"/>
                </a:solidFill>
                <a:ea typeface="Times New Roman"/>
                <a:cs typeface="Times New Roman"/>
              </a:rPr>
              <a:t>Colo</a:t>
            </a:r>
            <a:r>
              <a:rPr lang="en-US" b="1" dirty="0" smtClean="0">
                <a:solidFill>
                  <a:srgbClr val="222222"/>
                </a:solidFill>
                <a:ea typeface="Times New Roman"/>
                <a:cs typeface="Times New Roman"/>
              </a:rPr>
              <a:t> Mesa </a:t>
            </a:r>
            <a:r>
              <a:rPr lang="en-US" b="1" dirty="0" err="1" smtClean="0">
                <a:solidFill>
                  <a:srgbClr val="222222"/>
                </a:solidFill>
                <a:ea typeface="Times New Roman"/>
                <a:cs typeface="Times New Roman"/>
              </a:rPr>
              <a:t>Univ</a:t>
            </a:r>
            <a:endParaRPr lang="en-US" b="1" dirty="0" smtClean="0">
              <a:solidFill>
                <a:srgbClr val="222222"/>
              </a:solidFill>
              <a:ea typeface="Times New Roman"/>
              <a:cs typeface="Times New Roman"/>
            </a:endParaRPr>
          </a:p>
          <a:p>
            <a:r>
              <a:rPr lang="en-US" sz="2400" b="1" dirty="0" smtClean="0">
                <a:solidFill>
                  <a:schemeClr val="accent5">
                    <a:lumMod val="75000"/>
                  </a:schemeClr>
                </a:solidFill>
                <a:ea typeface="Times New Roman"/>
                <a:cs typeface="Times New Roman"/>
              </a:rPr>
              <a:t>Michael </a:t>
            </a:r>
            <a:r>
              <a:rPr lang="en-US" sz="2400" b="1" dirty="0">
                <a:solidFill>
                  <a:schemeClr val="accent5">
                    <a:lumMod val="75000"/>
                  </a:schemeClr>
                </a:solidFill>
                <a:ea typeface="Times New Roman"/>
                <a:cs typeface="Times New Roman"/>
              </a:rPr>
              <a:t>Hancock</a:t>
            </a:r>
            <a:endParaRPr lang="en-US" sz="2400" dirty="0">
              <a:solidFill>
                <a:schemeClr val="accent5">
                  <a:lumMod val="75000"/>
                </a:schemeClr>
              </a:solidFill>
              <a:latin typeface="Cabin"/>
              <a:ea typeface="Cabin"/>
              <a:cs typeface="Cabin"/>
            </a:endParaRPr>
          </a:p>
          <a:p>
            <a:pPr>
              <a:tabLst>
                <a:tab pos="228600" algn="l"/>
              </a:tabLst>
            </a:pPr>
            <a:r>
              <a:rPr lang="en-US" sz="2000" b="1" dirty="0">
                <a:solidFill>
                  <a:srgbClr val="222222"/>
                </a:solidFill>
                <a:ea typeface="Times New Roman"/>
                <a:cs typeface="Times New Roman"/>
              </a:rPr>
              <a:t>	</a:t>
            </a:r>
            <a:r>
              <a:rPr lang="en-US" b="1" dirty="0">
                <a:solidFill>
                  <a:srgbClr val="222222"/>
                </a:solidFill>
                <a:ea typeface="Times New Roman"/>
                <a:cs typeface="Times New Roman"/>
              </a:rPr>
              <a:t>Mayor of Denver</a:t>
            </a:r>
            <a:endParaRPr lang="en-US" dirty="0">
              <a:solidFill>
                <a:srgbClr val="212121"/>
              </a:solidFill>
              <a:latin typeface="Cabin"/>
              <a:ea typeface="Cabin"/>
              <a:cs typeface="Cabin"/>
            </a:endParaRPr>
          </a:p>
          <a:p>
            <a:r>
              <a:rPr lang="en-US" sz="2400" b="1" dirty="0">
                <a:solidFill>
                  <a:schemeClr val="accent5">
                    <a:lumMod val="75000"/>
                  </a:schemeClr>
                </a:solidFill>
                <a:ea typeface="Times New Roman"/>
                <a:cs typeface="Times New Roman"/>
              </a:rPr>
              <a:t>John Hickenlooper</a:t>
            </a:r>
            <a:endParaRPr lang="en-US" sz="2400" dirty="0">
              <a:solidFill>
                <a:schemeClr val="accent5">
                  <a:lumMod val="75000"/>
                </a:schemeClr>
              </a:solidFill>
              <a:latin typeface="Cabin"/>
              <a:ea typeface="Cabin"/>
              <a:cs typeface="Cabin"/>
            </a:endParaRPr>
          </a:p>
          <a:p>
            <a:pPr>
              <a:tabLst>
                <a:tab pos="228600" algn="l"/>
              </a:tabLst>
            </a:pPr>
            <a:r>
              <a:rPr lang="en-US" sz="2000" b="1" dirty="0">
                <a:solidFill>
                  <a:srgbClr val="222222"/>
                </a:solidFill>
                <a:ea typeface="Times New Roman"/>
                <a:cs typeface="Times New Roman"/>
              </a:rPr>
              <a:t>	</a:t>
            </a:r>
            <a:r>
              <a:rPr lang="en-US" b="1" dirty="0">
                <a:solidFill>
                  <a:srgbClr val="222222"/>
                </a:solidFill>
                <a:ea typeface="Times New Roman"/>
                <a:cs typeface="Times New Roman"/>
              </a:rPr>
              <a:t>Governor of Colorado</a:t>
            </a:r>
            <a:endParaRPr lang="en-US" dirty="0">
              <a:solidFill>
                <a:srgbClr val="212121"/>
              </a:solidFill>
              <a:latin typeface="Cabin"/>
              <a:ea typeface="Cabin"/>
              <a:cs typeface="Cabin"/>
            </a:endParaRPr>
          </a:p>
          <a:p>
            <a:pPr>
              <a:tabLst>
                <a:tab pos="228600" algn="l"/>
              </a:tabLst>
            </a:pPr>
            <a:r>
              <a:rPr lang="en-US" sz="2000" b="1" dirty="0">
                <a:solidFill>
                  <a:srgbClr val="222222"/>
                </a:solidFill>
                <a:ea typeface="Times New Roman"/>
                <a:cs typeface="Times New Roman"/>
              </a:rPr>
              <a:t> </a:t>
            </a:r>
            <a:endParaRPr lang="en-US" sz="2000" dirty="0">
              <a:solidFill>
                <a:srgbClr val="212121"/>
              </a:solidFill>
              <a:latin typeface="Cabin"/>
              <a:ea typeface="Cabin"/>
              <a:cs typeface="Cabin"/>
            </a:endParaRPr>
          </a:p>
        </p:txBody>
      </p:sp>
      <p:sp>
        <p:nvSpPr>
          <p:cNvPr id="11" name="TextBox 10"/>
          <p:cNvSpPr txBox="1"/>
          <p:nvPr/>
        </p:nvSpPr>
        <p:spPr>
          <a:xfrm>
            <a:off x="3368041" y="2133600"/>
            <a:ext cx="3116580" cy="4093428"/>
          </a:xfrm>
          <a:prstGeom prst="rect">
            <a:avLst/>
          </a:prstGeom>
          <a:noFill/>
        </p:spPr>
        <p:txBody>
          <a:bodyPr wrap="square" rtlCol="0">
            <a:spAutoFit/>
          </a:bodyPr>
          <a:lstStyle/>
          <a:p>
            <a:r>
              <a:rPr lang="en-US" sz="2400" b="1" dirty="0" smtClean="0">
                <a:solidFill>
                  <a:schemeClr val="accent5">
                    <a:lumMod val="75000"/>
                  </a:schemeClr>
                </a:solidFill>
                <a:ea typeface="Times New Roman"/>
                <a:cs typeface="Times New Roman"/>
              </a:rPr>
              <a:t>Rebecca </a:t>
            </a:r>
            <a:r>
              <a:rPr lang="en-US" sz="2400" b="1" dirty="0" err="1">
                <a:solidFill>
                  <a:schemeClr val="accent5">
                    <a:lumMod val="75000"/>
                  </a:schemeClr>
                </a:solidFill>
                <a:ea typeface="Times New Roman"/>
                <a:cs typeface="Times New Roman"/>
              </a:rPr>
              <a:t>Kourlis</a:t>
            </a:r>
            <a:endParaRPr lang="en-US" sz="2400" dirty="0">
              <a:solidFill>
                <a:schemeClr val="accent5">
                  <a:lumMod val="75000"/>
                </a:schemeClr>
              </a:solidFill>
              <a:latin typeface="Cabin"/>
              <a:ea typeface="Cabin"/>
              <a:cs typeface="Cabin"/>
            </a:endParaRPr>
          </a:p>
          <a:p>
            <a:pPr>
              <a:tabLst>
                <a:tab pos="228600" algn="l"/>
              </a:tabLst>
            </a:pPr>
            <a:r>
              <a:rPr lang="en-US" sz="2000" b="1" dirty="0">
                <a:solidFill>
                  <a:srgbClr val="222222"/>
                </a:solidFill>
                <a:ea typeface="Times New Roman"/>
                <a:cs typeface="Times New Roman"/>
              </a:rPr>
              <a:t>	</a:t>
            </a:r>
            <a:r>
              <a:rPr lang="en-US" b="1" dirty="0" err="1">
                <a:solidFill>
                  <a:srgbClr val="222222"/>
                </a:solidFill>
                <a:ea typeface="Times New Roman"/>
                <a:cs typeface="Times New Roman"/>
              </a:rPr>
              <a:t>frmr</a:t>
            </a:r>
            <a:r>
              <a:rPr lang="en-US" b="1" dirty="0">
                <a:solidFill>
                  <a:srgbClr val="222222"/>
                </a:solidFill>
                <a:ea typeface="Times New Roman"/>
                <a:cs typeface="Times New Roman"/>
              </a:rPr>
              <a:t> Supreme Court Justice</a:t>
            </a:r>
            <a:endParaRPr lang="en-US" dirty="0">
              <a:solidFill>
                <a:srgbClr val="212121"/>
              </a:solidFill>
              <a:latin typeface="Cabin"/>
              <a:ea typeface="Cabin"/>
              <a:cs typeface="Cabin"/>
            </a:endParaRPr>
          </a:p>
          <a:p>
            <a:r>
              <a:rPr lang="en-US" sz="2400" b="1" dirty="0">
                <a:solidFill>
                  <a:schemeClr val="accent5">
                    <a:lumMod val="75000"/>
                  </a:schemeClr>
                </a:solidFill>
                <a:ea typeface="Times New Roman"/>
                <a:cs typeface="Times New Roman"/>
              </a:rPr>
              <a:t>Phyllis Norris</a:t>
            </a:r>
            <a:endParaRPr lang="en-US" sz="2400" dirty="0">
              <a:solidFill>
                <a:schemeClr val="accent5">
                  <a:lumMod val="75000"/>
                </a:schemeClr>
              </a:solidFill>
              <a:latin typeface="Cabin"/>
              <a:ea typeface="Cabin"/>
              <a:cs typeface="Cabin"/>
            </a:endParaRPr>
          </a:p>
          <a:p>
            <a:pPr>
              <a:tabLst>
                <a:tab pos="228600" algn="l"/>
              </a:tabLst>
            </a:pPr>
            <a:r>
              <a:rPr lang="en-US" sz="2000" b="1" dirty="0">
                <a:solidFill>
                  <a:srgbClr val="222222"/>
                </a:solidFill>
                <a:ea typeface="Times New Roman"/>
                <a:cs typeface="Times New Roman"/>
              </a:rPr>
              <a:t>	</a:t>
            </a:r>
            <a:r>
              <a:rPr lang="en-US" b="1" dirty="0">
                <a:solidFill>
                  <a:srgbClr val="222222"/>
                </a:solidFill>
                <a:ea typeface="Times New Roman"/>
                <a:cs typeface="Times New Roman"/>
              </a:rPr>
              <a:t>Mayor of Grand Junction</a:t>
            </a:r>
            <a:endParaRPr lang="en-US" dirty="0">
              <a:solidFill>
                <a:srgbClr val="212121"/>
              </a:solidFill>
              <a:latin typeface="Cabin"/>
              <a:ea typeface="Cabin"/>
              <a:cs typeface="Cabin"/>
            </a:endParaRPr>
          </a:p>
          <a:p>
            <a:r>
              <a:rPr lang="en-US" sz="2400" b="1" dirty="0">
                <a:solidFill>
                  <a:schemeClr val="accent5">
                    <a:lumMod val="75000"/>
                  </a:schemeClr>
                </a:solidFill>
                <a:ea typeface="Times New Roman"/>
                <a:cs typeface="Times New Roman"/>
              </a:rPr>
              <a:t>Gale Norton</a:t>
            </a:r>
            <a:endParaRPr lang="en-US" sz="2400" dirty="0">
              <a:solidFill>
                <a:schemeClr val="accent5">
                  <a:lumMod val="75000"/>
                </a:schemeClr>
              </a:solidFill>
              <a:latin typeface="Cabin"/>
              <a:ea typeface="Cabin"/>
              <a:cs typeface="Cabin"/>
            </a:endParaRPr>
          </a:p>
          <a:p>
            <a:pPr marL="228600" marR="0">
              <a:spcBef>
                <a:spcPts val="0"/>
              </a:spcBef>
              <a:spcAft>
                <a:spcPts val="0"/>
              </a:spcAft>
            </a:pPr>
            <a:r>
              <a:rPr lang="en-US" b="1" dirty="0" err="1">
                <a:solidFill>
                  <a:srgbClr val="212121"/>
                </a:solidFill>
                <a:ea typeface="Times New Roman"/>
                <a:cs typeface="Times New Roman"/>
              </a:rPr>
              <a:t>frmr</a:t>
            </a:r>
            <a:r>
              <a:rPr lang="en-US" b="1" dirty="0">
                <a:solidFill>
                  <a:srgbClr val="212121"/>
                </a:solidFill>
                <a:ea typeface="Times New Roman"/>
                <a:cs typeface="Times New Roman"/>
              </a:rPr>
              <a:t> U.S. Sec of the Interior</a:t>
            </a:r>
            <a:endParaRPr lang="en-US" dirty="0">
              <a:solidFill>
                <a:srgbClr val="212121"/>
              </a:solidFill>
              <a:latin typeface="Cabin"/>
              <a:ea typeface="Cabin"/>
              <a:cs typeface="Cabin"/>
            </a:endParaRPr>
          </a:p>
          <a:p>
            <a:r>
              <a:rPr lang="en-US" sz="2400" b="1" dirty="0">
                <a:solidFill>
                  <a:schemeClr val="accent5">
                    <a:lumMod val="75000"/>
                  </a:schemeClr>
                </a:solidFill>
                <a:ea typeface="Times New Roman"/>
                <a:cs typeface="Times New Roman"/>
              </a:rPr>
              <a:t>Tom Norton</a:t>
            </a:r>
            <a:endParaRPr lang="en-US" sz="2400" dirty="0">
              <a:solidFill>
                <a:schemeClr val="accent5">
                  <a:lumMod val="75000"/>
                </a:schemeClr>
              </a:solidFill>
              <a:latin typeface="Cabin"/>
              <a:ea typeface="Cabin"/>
              <a:cs typeface="Cabin"/>
            </a:endParaRPr>
          </a:p>
          <a:p>
            <a:pPr>
              <a:tabLst>
                <a:tab pos="228600" algn="l"/>
              </a:tabLst>
            </a:pPr>
            <a:r>
              <a:rPr lang="en-US" sz="2000" b="1" dirty="0">
                <a:solidFill>
                  <a:srgbClr val="222222"/>
                </a:solidFill>
                <a:ea typeface="Times New Roman"/>
                <a:cs typeface="Times New Roman"/>
              </a:rPr>
              <a:t>	</a:t>
            </a:r>
            <a:r>
              <a:rPr lang="en-US" b="1" dirty="0" err="1">
                <a:solidFill>
                  <a:srgbClr val="222222"/>
                </a:solidFill>
                <a:ea typeface="Times New Roman"/>
                <a:cs typeface="Times New Roman"/>
              </a:rPr>
              <a:t>frmr</a:t>
            </a:r>
            <a:r>
              <a:rPr lang="en-US" b="1" dirty="0">
                <a:solidFill>
                  <a:srgbClr val="222222"/>
                </a:solidFill>
                <a:ea typeface="Times New Roman"/>
                <a:cs typeface="Times New Roman"/>
              </a:rPr>
              <a:t> State Senator</a:t>
            </a:r>
            <a:endParaRPr lang="en-US" dirty="0">
              <a:solidFill>
                <a:srgbClr val="212121"/>
              </a:solidFill>
              <a:latin typeface="Cabin"/>
              <a:ea typeface="Cabin"/>
              <a:cs typeface="Cabin"/>
            </a:endParaRPr>
          </a:p>
          <a:p>
            <a:r>
              <a:rPr lang="en-US" sz="2400" b="1" dirty="0">
                <a:solidFill>
                  <a:schemeClr val="accent5">
                    <a:lumMod val="75000"/>
                  </a:schemeClr>
                </a:solidFill>
                <a:ea typeface="Times New Roman"/>
                <a:cs typeface="Times New Roman"/>
              </a:rPr>
              <a:t>Federico Pena</a:t>
            </a:r>
            <a:endParaRPr lang="en-US" sz="2400" dirty="0">
              <a:solidFill>
                <a:schemeClr val="accent5">
                  <a:lumMod val="75000"/>
                </a:schemeClr>
              </a:solidFill>
              <a:latin typeface="Cabin"/>
              <a:ea typeface="Cabin"/>
              <a:cs typeface="Cabin"/>
            </a:endParaRPr>
          </a:p>
          <a:p>
            <a:pPr>
              <a:tabLst>
                <a:tab pos="228600" algn="l"/>
              </a:tabLst>
            </a:pPr>
            <a:r>
              <a:rPr lang="en-US" sz="2000" b="1" dirty="0">
                <a:solidFill>
                  <a:srgbClr val="222222"/>
                </a:solidFill>
                <a:ea typeface="Times New Roman"/>
                <a:cs typeface="Times New Roman"/>
              </a:rPr>
              <a:t>	</a:t>
            </a:r>
            <a:r>
              <a:rPr lang="en-US" b="1" dirty="0" err="1">
                <a:solidFill>
                  <a:srgbClr val="222222"/>
                </a:solidFill>
                <a:ea typeface="Times New Roman"/>
                <a:cs typeface="Times New Roman"/>
              </a:rPr>
              <a:t>frmr</a:t>
            </a:r>
            <a:r>
              <a:rPr lang="en-US" b="1" dirty="0">
                <a:solidFill>
                  <a:srgbClr val="222222"/>
                </a:solidFill>
                <a:ea typeface="Times New Roman"/>
                <a:cs typeface="Times New Roman"/>
              </a:rPr>
              <a:t> Mayor of Denver</a:t>
            </a:r>
            <a:endParaRPr lang="en-US" dirty="0">
              <a:solidFill>
                <a:srgbClr val="212121"/>
              </a:solidFill>
              <a:latin typeface="Cabin"/>
              <a:ea typeface="Cabin"/>
              <a:cs typeface="Cabin"/>
            </a:endParaRPr>
          </a:p>
          <a:p>
            <a:r>
              <a:rPr lang="en-US" sz="2400" b="1" dirty="0">
                <a:solidFill>
                  <a:schemeClr val="accent5">
                    <a:lumMod val="75000"/>
                  </a:schemeClr>
                </a:solidFill>
                <a:ea typeface="Times New Roman"/>
                <a:cs typeface="Times New Roman"/>
              </a:rPr>
              <a:t>Bill Ritter</a:t>
            </a:r>
            <a:r>
              <a:rPr lang="en-US" sz="2000" b="1" dirty="0">
                <a:solidFill>
                  <a:srgbClr val="365F91"/>
                </a:solidFill>
                <a:ea typeface="Times New Roman"/>
                <a:cs typeface="Times New Roman"/>
              </a:rPr>
              <a:t>	</a:t>
            </a:r>
            <a:endParaRPr lang="en-US" sz="2000" dirty="0">
              <a:solidFill>
                <a:srgbClr val="212121"/>
              </a:solidFill>
              <a:latin typeface="Cabin"/>
              <a:ea typeface="Cabin"/>
              <a:cs typeface="Cabin"/>
            </a:endParaRPr>
          </a:p>
          <a:p>
            <a:pPr marL="228600" marR="0">
              <a:spcBef>
                <a:spcPts val="0"/>
              </a:spcBef>
              <a:spcAft>
                <a:spcPts val="0"/>
              </a:spcAft>
            </a:pPr>
            <a:r>
              <a:rPr lang="en-US" b="1" dirty="0" err="1">
                <a:solidFill>
                  <a:srgbClr val="222222"/>
                </a:solidFill>
                <a:ea typeface="Times New Roman"/>
                <a:cs typeface="Times New Roman"/>
              </a:rPr>
              <a:t>frmr</a:t>
            </a:r>
            <a:r>
              <a:rPr lang="en-US" b="1" dirty="0">
                <a:solidFill>
                  <a:srgbClr val="222222"/>
                </a:solidFill>
                <a:ea typeface="Times New Roman"/>
                <a:cs typeface="Times New Roman"/>
              </a:rPr>
              <a:t> Governor of </a:t>
            </a:r>
            <a:r>
              <a:rPr lang="en-US" b="1" dirty="0" smtClean="0">
                <a:solidFill>
                  <a:srgbClr val="222222"/>
                </a:solidFill>
                <a:ea typeface="Times New Roman"/>
                <a:cs typeface="Times New Roman"/>
              </a:rPr>
              <a:t>Colorado</a:t>
            </a:r>
            <a:endParaRPr lang="en-US" dirty="0">
              <a:solidFill>
                <a:srgbClr val="212121"/>
              </a:solidFill>
              <a:latin typeface="Cabin"/>
              <a:ea typeface="Cabin"/>
              <a:cs typeface="Cabin"/>
            </a:endParaRPr>
          </a:p>
        </p:txBody>
      </p:sp>
      <p:sp>
        <p:nvSpPr>
          <p:cNvPr id="12" name="TextBox 11"/>
          <p:cNvSpPr txBox="1"/>
          <p:nvPr/>
        </p:nvSpPr>
        <p:spPr>
          <a:xfrm>
            <a:off x="6530340" y="2118359"/>
            <a:ext cx="3116580" cy="4093428"/>
          </a:xfrm>
          <a:prstGeom prst="rect">
            <a:avLst/>
          </a:prstGeom>
          <a:noFill/>
        </p:spPr>
        <p:txBody>
          <a:bodyPr wrap="square" rtlCol="0">
            <a:spAutoFit/>
          </a:bodyPr>
          <a:lstStyle/>
          <a:p>
            <a:r>
              <a:rPr lang="en-US" sz="2400" b="1" dirty="0" smtClean="0">
                <a:solidFill>
                  <a:schemeClr val="accent5">
                    <a:lumMod val="75000"/>
                  </a:schemeClr>
                </a:solidFill>
                <a:ea typeface="Times New Roman"/>
                <a:cs typeface="Times New Roman"/>
              </a:rPr>
              <a:t>Roy </a:t>
            </a:r>
            <a:r>
              <a:rPr lang="en-US" sz="2400" b="1" dirty="0" err="1">
                <a:solidFill>
                  <a:schemeClr val="accent5">
                    <a:lumMod val="75000"/>
                  </a:schemeClr>
                </a:solidFill>
                <a:ea typeface="Times New Roman"/>
                <a:cs typeface="Times New Roman"/>
              </a:rPr>
              <a:t>Romer</a:t>
            </a:r>
            <a:endParaRPr lang="en-US" sz="2400" dirty="0">
              <a:solidFill>
                <a:schemeClr val="accent5">
                  <a:lumMod val="75000"/>
                </a:schemeClr>
              </a:solidFill>
              <a:latin typeface="Cabin"/>
              <a:ea typeface="Cabin"/>
              <a:cs typeface="Cabin"/>
            </a:endParaRPr>
          </a:p>
          <a:p>
            <a:pPr>
              <a:tabLst>
                <a:tab pos="228600" algn="l"/>
              </a:tabLst>
            </a:pPr>
            <a:r>
              <a:rPr lang="en-US" sz="2000" b="1" dirty="0">
                <a:solidFill>
                  <a:srgbClr val="222222"/>
                </a:solidFill>
                <a:ea typeface="Times New Roman"/>
                <a:cs typeface="Times New Roman"/>
              </a:rPr>
              <a:t>	</a:t>
            </a:r>
            <a:r>
              <a:rPr lang="en-US" b="1" dirty="0" err="1">
                <a:solidFill>
                  <a:srgbClr val="222222"/>
                </a:solidFill>
                <a:ea typeface="Times New Roman"/>
                <a:cs typeface="Times New Roman"/>
              </a:rPr>
              <a:t>frmr</a:t>
            </a:r>
            <a:r>
              <a:rPr lang="en-US" b="1" dirty="0">
                <a:solidFill>
                  <a:srgbClr val="222222"/>
                </a:solidFill>
                <a:ea typeface="Times New Roman"/>
                <a:cs typeface="Times New Roman"/>
              </a:rPr>
              <a:t> Governor of </a:t>
            </a:r>
            <a:r>
              <a:rPr lang="en-US" b="1" dirty="0" smtClean="0">
                <a:solidFill>
                  <a:srgbClr val="222222"/>
                </a:solidFill>
                <a:ea typeface="Times New Roman"/>
                <a:cs typeface="Times New Roman"/>
              </a:rPr>
              <a:t>CO</a:t>
            </a:r>
            <a:endParaRPr lang="en-US" dirty="0">
              <a:solidFill>
                <a:srgbClr val="212121"/>
              </a:solidFill>
              <a:latin typeface="Cabin"/>
              <a:ea typeface="Cabin"/>
              <a:cs typeface="Cabin"/>
            </a:endParaRPr>
          </a:p>
          <a:p>
            <a:r>
              <a:rPr lang="en-US" sz="2400" b="1" dirty="0">
                <a:solidFill>
                  <a:schemeClr val="accent5">
                    <a:lumMod val="75000"/>
                  </a:schemeClr>
                </a:solidFill>
                <a:ea typeface="Times New Roman"/>
                <a:cs typeface="Times New Roman"/>
              </a:rPr>
              <a:t>Ken Salazar</a:t>
            </a:r>
            <a:endParaRPr lang="en-US" sz="2400" dirty="0">
              <a:solidFill>
                <a:schemeClr val="accent5">
                  <a:lumMod val="75000"/>
                </a:schemeClr>
              </a:solidFill>
              <a:latin typeface="Cabin"/>
              <a:ea typeface="Cabin"/>
              <a:cs typeface="Cabin"/>
            </a:endParaRPr>
          </a:p>
          <a:p>
            <a:pPr>
              <a:tabLst>
                <a:tab pos="228600" algn="l"/>
              </a:tabLst>
            </a:pPr>
            <a:r>
              <a:rPr lang="en-US" sz="2000" b="1" dirty="0">
                <a:solidFill>
                  <a:srgbClr val="222222"/>
                </a:solidFill>
                <a:ea typeface="Times New Roman"/>
                <a:cs typeface="Times New Roman"/>
              </a:rPr>
              <a:t>	</a:t>
            </a:r>
            <a:r>
              <a:rPr lang="en-US" b="1" dirty="0" err="1">
                <a:solidFill>
                  <a:srgbClr val="222222"/>
                </a:solidFill>
                <a:ea typeface="Times New Roman"/>
                <a:cs typeface="Times New Roman"/>
              </a:rPr>
              <a:t>frmr</a:t>
            </a:r>
            <a:r>
              <a:rPr lang="en-US" b="1" dirty="0">
                <a:solidFill>
                  <a:srgbClr val="222222"/>
                </a:solidFill>
                <a:ea typeface="Times New Roman"/>
                <a:cs typeface="Times New Roman"/>
              </a:rPr>
              <a:t> U.S. Sec of the Interior</a:t>
            </a:r>
            <a:endParaRPr lang="en-US" dirty="0">
              <a:solidFill>
                <a:srgbClr val="212121"/>
              </a:solidFill>
              <a:latin typeface="Cabin"/>
              <a:ea typeface="Cabin"/>
              <a:cs typeface="Cabin"/>
            </a:endParaRPr>
          </a:p>
          <a:p>
            <a:r>
              <a:rPr lang="en-US" sz="2400" b="1" dirty="0">
                <a:solidFill>
                  <a:schemeClr val="accent5">
                    <a:lumMod val="75000"/>
                  </a:schemeClr>
                </a:solidFill>
                <a:ea typeface="Times New Roman"/>
                <a:cs typeface="Times New Roman"/>
              </a:rPr>
              <a:t>Gail Schwartz</a:t>
            </a:r>
            <a:endParaRPr lang="en-US" sz="2400" dirty="0">
              <a:solidFill>
                <a:schemeClr val="accent5">
                  <a:lumMod val="75000"/>
                </a:schemeClr>
              </a:solidFill>
              <a:latin typeface="Cabin"/>
              <a:ea typeface="Cabin"/>
              <a:cs typeface="Cabin"/>
            </a:endParaRPr>
          </a:p>
          <a:p>
            <a:pPr>
              <a:tabLst>
                <a:tab pos="228600" algn="l"/>
              </a:tabLst>
            </a:pPr>
            <a:r>
              <a:rPr lang="en-US" sz="2000" b="1" dirty="0">
                <a:solidFill>
                  <a:srgbClr val="222222"/>
                </a:solidFill>
                <a:ea typeface="Times New Roman"/>
                <a:cs typeface="Times New Roman"/>
              </a:rPr>
              <a:t>	</a:t>
            </a:r>
            <a:r>
              <a:rPr lang="en-US" b="1" dirty="0" err="1">
                <a:solidFill>
                  <a:srgbClr val="222222"/>
                </a:solidFill>
                <a:ea typeface="Times New Roman"/>
                <a:cs typeface="Times New Roman"/>
              </a:rPr>
              <a:t>frmr</a:t>
            </a:r>
            <a:r>
              <a:rPr lang="en-US" b="1" dirty="0">
                <a:solidFill>
                  <a:srgbClr val="222222"/>
                </a:solidFill>
                <a:ea typeface="Times New Roman"/>
                <a:cs typeface="Times New Roman"/>
              </a:rPr>
              <a:t> State Senator</a:t>
            </a:r>
            <a:endParaRPr lang="en-US" dirty="0">
              <a:solidFill>
                <a:srgbClr val="212121"/>
              </a:solidFill>
              <a:latin typeface="Cabin"/>
              <a:ea typeface="Cabin"/>
              <a:cs typeface="Cabin"/>
            </a:endParaRPr>
          </a:p>
          <a:p>
            <a:r>
              <a:rPr lang="en-US" sz="2400" b="1" dirty="0">
                <a:solidFill>
                  <a:schemeClr val="accent5">
                    <a:lumMod val="75000"/>
                  </a:schemeClr>
                </a:solidFill>
                <a:ea typeface="Times New Roman"/>
                <a:cs typeface="Times New Roman"/>
              </a:rPr>
              <a:t>John </a:t>
            </a:r>
            <a:r>
              <a:rPr lang="en-US" sz="2400" b="1" dirty="0" err="1">
                <a:solidFill>
                  <a:schemeClr val="accent5">
                    <a:lumMod val="75000"/>
                  </a:schemeClr>
                </a:solidFill>
                <a:ea typeface="Times New Roman"/>
                <a:cs typeface="Times New Roman"/>
              </a:rPr>
              <a:t>Suthers</a:t>
            </a:r>
            <a:endParaRPr lang="en-US" sz="2400" dirty="0">
              <a:solidFill>
                <a:schemeClr val="accent5">
                  <a:lumMod val="75000"/>
                </a:schemeClr>
              </a:solidFill>
              <a:latin typeface="Cabin"/>
              <a:ea typeface="Cabin"/>
              <a:cs typeface="Cabin"/>
            </a:endParaRPr>
          </a:p>
          <a:p>
            <a:pPr>
              <a:tabLst>
                <a:tab pos="228600" algn="l"/>
              </a:tabLst>
            </a:pPr>
            <a:r>
              <a:rPr lang="en-US" sz="2000" b="1" dirty="0">
                <a:solidFill>
                  <a:srgbClr val="222222"/>
                </a:solidFill>
                <a:ea typeface="Times New Roman"/>
                <a:cs typeface="Times New Roman"/>
              </a:rPr>
              <a:t>	</a:t>
            </a:r>
            <a:r>
              <a:rPr lang="en-US" b="1" dirty="0">
                <a:solidFill>
                  <a:srgbClr val="222222"/>
                </a:solidFill>
                <a:ea typeface="Times New Roman"/>
                <a:cs typeface="Times New Roman"/>
              </a:rPr>
              <a:t>Mayor of Colorado Springs</a:t>
            </a:r>
            <a:endParaRPr lang="en-US" dirty="0">
              <a:solidFill>
                <a:srgbClr val="212121"/>
              </a:solidFill>
              <a:latin typeface="Cabin"/>
              <a:ea typeface="Cabin"/>
              <a:cs typeface="Cabin"/>
            </a:endParaRPr>
          </a:p>
          <a:p>
            <a:r>
              <a:rPr lang="en-US" sz="2400" b="1" dirty="0">
                <a:solidFill>
                  <a:schemeClr val="accent5">
                    <a:lumMod val="75000"/>
                  </a:schemeClr>
                </a:solidFill>
                <a:ea typeface="Times New Roman"/>
                <a:cs typeface="Times New Roman"/>
              </a:rPr>
              <a:t>Wellington Webb</a:t>
            </a:r>
            <a:endParaRPr lang="en-US" sz="2400" dirty="0">
              <a:solidFill>
                <a:schemeClr val="accent5">
                  <a:lumMod val="75000"/>
                </a:schemeClr>
              </a:solidFill>
              <a:latin typeface="Cabin"/>
              <a:ea typeface="Cabin"/>
              <a:cs typeface="Cabin"/>
            </a:endParaRPr>
          </a:p>
          <a:p>
            <a:pPr>
              <a:tabLst>
                <a:tab pos="228600" algn="l"/>
              </a:tabLst>
            </a:pPr>
            <a:r>
              <a:rPr lang="en-US" sz="2000" b="1" dirty="0">
                <a:solidFill>
                  <a:srgbClr val="222222"/>
                </a:solidFill>
                <a:ea typeface="Times New Roman"/>
                <a:cs typeface="Times New Roman"/>
              </a:rPr>
              <a:t>	</a:t>
            </a:r>
            <a:r>
              <a:rPr lang="en-US" b="1" dirty="0" err="1">
                <a:solidFill>
                  <a:srgbClr val="222222"/>
                </a:solidFill>
                <a:ea typeface="Times New Roman"/>
                <a:cs typeface="Times New Roman"/>
              </a:rPr>
              <a:t>frmr</a:t>
            </a:r>
            <a:r>
              <a:rPr lang="en-US" b="1" dirty="0">
                <a:solidFill>
                  <a:srgbClr val="222222"/>
                </a:solidFill>
                <a:ea typeface="Times New Roman"/>
                <a:cs typeface="Times New Roman"/>
              </a:rPr>
              <a:t> Mayor of Denver</a:t>
            </a:r>
            <a:endParaRPr lang="en-US" dirty="0">
              <a:solidFill>
                <a:srgbClr val="212121"/>
              </a:solidFill>
              <a:latin typeface="Cabin"/>
              <a:ea typeface="Cabin"/>
              <a:cs typeface="Cabin"/>
            </a:endParaRPr>
          </a:p>
          <a:p>
            <a:r>
              <a:rPr lang="en-US" sz="2000" b="1" dirty="0">
                <a:solidFill>
                  <a:srgbClr val="222222"/>
                </a:solidFill>
                <a:ea typeface="Times New Roman"/>
                <a:cs typeface="Times New Roman"/>
              </a:rPr>
              <a:t/>
            </a:r>
            <a:br>
              <a:rPr lang="en-US" sz="2000" b="1" dirty="0">
                <a:solidFill>
                  <a:srgbClr val="222222"/>
                </a:solidFill>
                <a:ea typeface="Times New Roman"/>
                <a:cs typeface="Times New Roman"/>
              </a:rPr>
            </a:br>
            <a:endParaRPr lang="en-US" sz="2000" b="0" i="0" dirty="0" smtClean="0">
              <a:latin typeface="Museo Sans 300"/>
              <a:cs typeface="Museo Sans 300"/>
            </a:endParaRPr>
          </a:p>
        </p:txBody>
      </p:sp>
    </p:spTree>
    <p:extLst>
      <p:ext uri="{BB962C8B-B14F-4D97-AF65-F5344CB8AC3E}">
        <p14:creationId xmlns:p14="http://schemas.microsoft.com/office/powerpoint/2010/main" val="123949163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13545"/>
            <a:ext cx="9906000" cy="1961388"/>
          </a:xfrm>
          <a:prstGeom prst="rect">
            <a:avLst/>
          </a:prstGeom>
        </p:spPr>
      </p:pic>
      <p:sp>
        <p:nvSpPr>
          <p:cNvPr id="6" name="Title 1"/>
          <p:cNvSpPr txBox="1">
            <a:spLocks/>
          </p:cNvSpPr>
          <p:nvPr/>
        </p:nvSpPr>
        <p:spPr>
          <a:xfrm>
            <a:off x="167640" y="1142369"/>
            <a:ext cx="9448799"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0" i="0" kern="1200">
                <a:solidFill>
                  <a:schemeClr val="tx1"/>
                </a:solidFill>
                <a:latin typeface="Museo Sans Rounded 300"/>
                <a:ea typeface="+mj-ea"/>
                <a:cs typeface="Museo Sans Rounded 300"/>
              </a:defRPr>
            </a:lvl1pPr>
          </a:lstStyle>
          <a:p>
            <a:r>
              <a:rPr lang="en-US" sz="7200" b="1" dirty="0" smtClean="0"/>
              <a:t>WHAT are we doing?</a:t>
            </a:r>
            <a:endParaRPr lang="en-US" sz="7200" b="1" dirty="0"/>
          </a:p>
        </p:txBody>
      </p:sp>
    </p:spTree>
    <p:extLst>
      <p:ext uri="{BB962C8B-B14F-4D97-AF65-F5344CB8AC3E}">
        <p14:creationId xmlns:p14="http://schemas.microsoft.com/office/powerpoint/2010/main" val="2521240146"/>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6BF0A5B-CA18-47D2-801E-5D97420A52F4}" type="slidenum">
              <a:rPr lang="id-ID" smtClean="0"/>
              <a:pPr/>
              <a:t>5</a:t>
            </a:fld>
            <a:endParaRPr lang="id-ID"/>
          </a:p>
        </p:txBody>
      </p:sp>
      <p:sp>
        <p:nvSpPr>
          <p:cNvPr id="7" name="TextBox 6"/>
          <p:cNvSpPr txBox="1"/>
          <p:nvPr/>
        </p:nvSpPr>
        <p:spPr>
          <a:xfrm>
            <a:off x="144025" y="5501642"/>
            <a:ext cx="9579095" cy="1200329"/>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solidFill>
                  <a:srgbClr val="0070C0"/>
                </a:solidFill>
                <a:latin typeface="Museo Sans 300"/>
                <a:cs typeface="Museo Sans 300"/>
              </a:rPr>
              <a:t>We’re taking action.</a:t>
            </a:r>
            <a:br>
              <a:rPr lang="en-US" sz="2400" b="1" dirty="0" smtClean="0">
                <a:solidFill>
                  <a:srgbClr val="0070C0"/>
                </a:solidFill>
                <a:latin typeface="Museo Sans 300"/>
                <a:cs typeface="Museo Sans 300"/>
              </a:rPr>
            </a:br>
            <a:r>
              <a:rPr lang="en-US" sz="2400" b="1" dirty="0" smtClean="0">
                <a:latin typeface="Museo Sans 300"/>
                <a:cs typeface="Museo Sans 300"/>
              </a:rPr>
              <a:t>We are committed to supporting implementation of consensus policy recommendations. </a:t>
            </a:r>
            <a:endParaRPr lang="en-US" sz="2400" b="1" i="0" dirty="0" smtClean="0">
              <a:latin typeface="Museo Sans 300"/>
              <a:cs typeface="Museo Sans 300"/>
            </a:endParaRPr>
          </a:p>
        </p:txBody>
      </p:sp>
      <p:sp>
        <p:nvSpPr>
          <p:cNvPr id="8" name="TextBox 7"/>
          <p:cNvSpPr txBox="1"/>
          <p:nvPr/>
        </p:nvSpPr>
        <p:spPr>
          <a:xfrm>
            <a:off x="152171" y="3862181"/>
            <a:ext cx="9555175" cy="1569660"/>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solidFill>
                  <a:srgbClr val="0070C0"/>
                </a:solidFill>
                <a:latin typeface="Museo Sans 300"/>
                <a:cs typeface="Museo Sans 300"/>
              </a:rPr>
              <a:t>We’re engaging Coloradans in this conversation.</a:t>
            </a:r>
            <a:br>
              <a:rPr lang="en-US" sz="2400" b="1" dirty="0" smtClean="0">
                <a:solidFill>
                  <a:srgbClr val="0070C0"/>
                </a:solidFill>
                <a:latin typeface="Museo Sans 300"/>
                <a:cs typeface="Museo Sans 300"/>
              </a:rPr>
            </a:br>
            <a:r>
              <a:rPr lang="en-US" sz="2400" b="1" dirty="0" smtClean="0">
                <a:latin typeface="Museo Sans 300"/>
                <a:cs typeface="Museo Sans 300"/>
              </a:rPr>
              <a:t>We believe the pathway to a better Colorado lies in engaging citizens statewide in a constructive conversation about what THEY want their state to be.</a:t>
            </a:r>
            <a:endParaRPr lang="en-US" sz="2400" b="1" i="0" dirty="0" smtClean="0">
              <a:latin typeface="Museo Sans 300"/>
              <a:cs typeface="Museo Sans 300"/>
            </a:endParaRPr>
          </a:p>
        </p:txBody>
      </p:sp>
      <p:sp>
        <p:nvSpPr>
          <p:cNvPr id="9" name="TextBox 8"/>
          <p:cNvSpPr txBox="1"/>
          <p:nvPr/>
        </p:nvSpPr>
        <p:spPr>
          <a:xfrm>
            <a:off x="174612" y="792481"/>
            <a:ext cx="9853308" cy="1200329"/>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solidFill>
                  <a:srgbClr val="0070C0"/>
                </a:solidFill>
                <a:latin typeface="Museo Sans 300"/>
                <a:cs typeface="Museo Sans 300"/>
              </a:rPr>
              <a:t>We’re teeing up a conversation.</a:t>
            </a:r>
            <a:br>
              <a:rPr lang="en-US" sz="2400" b="1" dirty="0" smtClean="0">
                <a:solidFill>
                  <a:srgbClr val="0070C0"/>
                </a:solidFill>
                <a:latin typeface="Museo Sans 300"/>
                <a:cs typeface="Museo Sans 300"/>
              </a:rPr>
            </a:br>
            <a:r>
              <a:rPr lang="en-US" sz="2400" b="1" dirty="0" smtClean="0">
                <a:latin typeface="Museo Sans 300"/>
                <a:cs typeface="Museo Sans 300"/>
              </a:rPr>
              <a:t>We’re concerned about what we see as a growing disconnect between citizens and their government, as evidenced by:</a:t>
            </a:r>
            <a:endParaRPr lang="en-US" sz="2400" b="1" i="0" dirty="0" smtClean="0">
              <a:latin typeface="Museo Sans 300"/>
              <a:cs typeface="Museo Sans 300"/>
            </a:endParaRPr>
          </a:p>
        </p:txBody>
      </p:sp>
      <p:sp>
        <p:nvSpPr>
          <p:cNvPr id="10" name="TextBox 9"/>
          <p:cNvSpPr txBox="1"/>
          <p:nvPr/>
        </p:nvSpPr>
        <p:spPr>
          <a:xfrm>
            <a:off x="418345" y="76201"/>
            <a:ext cx="8915400" cy="584775"/>
          </a:xfrm>
          <a:prstGeom prst="rect">
            <a:avLst/>
          </a:prstGeom>
          <a:noFill/>
        </p:spPr>
        <p:txBody>
          <a:bodyPr wrap="square" rtlCol="0">
            <a:spAutoFit/>
          </a:bodyPr>
          <a:lstStyle/>
          <a:p>
            <a:r>
              <a:rPr lang="en-US" sz="3200" b="1" i="0" u="sng" dirty="0" smtClean="0">
                <a:solidFill>
                  <a:srgbClr val="0070C0"/>
                </a:solidFill>
                <a:latin typeface="Museo Sans 300"/>
                <a:cs typeface="Museo Sans 300"/>
              </a:rPr>
              <a:t>WHAT are we doing?</a:t>
            </a:r>
            <a:r>
              <a:rPr lang="en-US" sz="3200" b="1" i="0" dirty="0" smtClean="0">
                <a:solidFill>
                  <a:srgbClr val="0070C0"/>
                </a:solidFill>
                <a:latin typeface="Museo Sans 300"/>
                <a:cs typeface="Museo Sans 300"/>
              </a:rPr>
              <a:t> </a:t>
            </a:r>
            <a:endParaRPr lang="en-US" sz="2800" b="1" i="0" dirty="0" smtClean="0">
              <a:solidFill>
                <a:srgbClr val="0070C0"/>
              </a:solidFill>
              <a:latin typeface="Museo Sans 300"/>
              <a:cs typeface="Museo Sans 300"/>
            </a:endParaRPr>
          </a:p>
        </p:txBody>
      </p:sp>
      <p:sp>
        <p:nvSpPr>
          <p:cNvPr id="2" name="TextBox 1"/>
          <p:cNvSpPr txBox="1"/>
          <p:nvPr/>
        </p:nvSpPr>
        <p:spPr>
          <a:xfrm>
            <a:off x="853212" y="1948876"/>
            <a:ext cx="9647148" cy="400110"/>
          </a:xfrm>
          <a:prstGeom prst="rect">
            <a:avLst/>
          </a:prstGeom>
          <a:noFill/>
        </p:spPr>
        <p:txBody>
          <a:bodyPr wrap="square" rtlCol="0">
            <a:spAutoFit/>
          </a:bodyPr>
          <a:lstStyle/>
          <a:p>
            <a:pPr marL="457200" indent="-457200">
              <a:buFont typeface="Courier New" panose="02070309020205020404" pitchFamily="49" charset="0"/>
              <a:buChar char="o"/>
            </a:pPr>
            <a:r>
              <a:rPr lang="en-US" sz="2000" b="1" dirty="0" smtClean="0">
                <a:latin typeface="Arial" panose="020B0604020202020204" pitchFamily="34" charset="0"/>
                <a:cs typeface="Arial" panose="020B0604020202020204" pitchFamily="34" charset="0"/>
              </a:rPr>
              <a:t>the increasing number of amendments to our constitution</a:t>
            </a:r>
          </a:p>
        </p:txBody>
      </p:sp>
      <p:sp>
        <p:nvSpPr>
          <p:cNvPr id="11" name="TextBox 10"/>
          <p:cNvSpPr txBox="1"/>
          <p:nvPr/>
        </p:nvSpPr>
        <p:spPr>
          <a:xfrm>
            <a:off x="868452" y="2348986"/>
            <a:ext cx="8732748" cy="707886"/>
          </a:xfrm>
          <a:prstGeom prst="rect">
            <a:avLst/>
          </a:prstGeom>
          <a:noFill/>
        </p:spPr>
        <p:txBody>
          <a:bodyPr wrap="square" rtlCol="0">
            <a:spAutoFit/>
          </a:bodyPr>
          <a:lstStyle/>
          <a:p>
            <a:pPr marL="457200" indent="-457200">
              <a:buFont typeface="Courier New" panose="02070309020205020404" pitchFamily="49" charset="0"/>
              <a:buChar char="o"/>
            </a:pPr>
            <a:r>
              <a:rPr lang="en-US" sz="2000" b="1" dirty="0" smtClean="0">
                <a:latin typeface="Arial" panose="020B0604020202020204" pitchFamily="34" charset="0"/>
                <a:cs typeface="Arial" panose="020B0604020202020204" pitchFamily="34" charset="0"/>
              </a:rPr>
              <a:t>the decreasing number of citizens who participate in our election process</a:t>
            </a:r>
          </a:p>
        </p:txBody>
      </p:sp>
      <p:sp>
        <p:nvSpPr>
          <p:cNvPr id="12" name="TextBox 11"/>
          <p:cNvSpPr txBox="1"/>
          <p:nvPr/>
        </p:nvSpPr>
        <p:spPr>
          <a:xfrm>
            <a:off x="853212" y="3023416"/>
            <a:ext cx="8732748" cy="707886"/>
          </a:xfrm>
          <a:prstGeom prst="rect">
            <a:avLst/>
          </a:prstGeom>
          <a:noFill/>
        </p:spPr>
        <p:txBody>
          <a:bodyPr wrap="square" rtlCol="0">
            <a:spAutoFit/>
          </a:bodyPr>
          <a:lstStyle/>
          <a:p>
            <a:pPr marL="457200" indent="-457200">
              <a:buFont typeface="Courier New" panose="02070309020205020404" pitchFamily="49" charset="0"/>
              <a:buChar char="o"/>
            </a:pPr>
            <a:r>
              <a:rPr lang="en-US" sz="2000" b="1" dirty="0" smtClean="0">
                <a:latin typeface="Arial" panose="020B0604020202020204" pitchFamily="34" charset="0"/>
                <a:cs typeface="Arial" panose="020B0604020202020204" pitchFamily="34" charset="0"/>
              </a:rPr>
              <a:t>the decreasing ability of our state government to meet the expectations of it’s citizens</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2735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000"/>
                            </p:stCondLst>
                            <p:childTnLst>
                              <p:par>
                                <p:cTn id="13" presetID="10" presetClass="entr" presetSubtype="0"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2750"/>
                            </p:stCondLst>
                            <p:childTnLst>
                              <p:par>
                                <p:cTn id="17" presetID="10" presetClass="entr" presetSubtype="0" fill="hold" grpId="0" nodeType="after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27659" y="1280161"/>
            <a:ext cx="9410700" cy="954107"/>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latin typeface="Museo Sans 300"/>
                <a:cs typeface="Museo Sans 300"/>
              </a:rPr>
              <a:t>We are NOT advocating for any particular policy recommendation.    We want to hear YOUR opinion.</a:t>
            </a:r>
            <a:endParaRPr lang="en-US" sz="2800" b="1" i="0" dirty="0" smtClean="0">
              <a:latin typeface="Museo Sans 300"/>
              <a:cs typeface="Museo Sans 300"/>
            </a:endParaRPr>
          </a:p>
        </p:txBody>
      </p:sp>
      <p:sp>
        <p:nvSpPr>
          <p:cNvPr id="14" name="TextBox 13"/>
          <p:cNvSpPr txBox="1"/>
          <p:nvPr/>
        </p:nvSpPr>
        <p:spPr>
          <a:xfrm>
            <a:off x="479305" y="106681"/>
            <a:ext cx="8915400" cy="584775"/>
          </a:xfrm>
          <a:prstGeom prst="rect">
            <a:avLst/>
          </a:prstGeom>
          <a:noFill/>
        </p:spPr>
        <p:txBody>
          <a:bodyPr wrap="square" rtlCol="0">
            <a:spAutoFit/>
          </a:bodyPr>
          <a:lstStyle/>
          <a:p>
            <a:r>
              <a:rPr lang="en-US" sz="3200" b="1" i="0" u="sng" dirty="0" smtClean="0">
                <a:solidFill>
                  <a:srgbClr val="0070C0"/>
                </a:solidFill>
                <a:latin typeface="Museo Sans 300"/>
                <a:cs typeface="Museo Sans 300"/>
              </a:rPr>
              <a:t>WHAT are we NOT doing?</a:t>
            </a:r>
            <a:r>
              <a:rPr lang="en-US" sz="3200" b="1" i="0" dirty="0" smtClean="0">
                <a:solidFill>
                  <a:srgbClr val="0070C0"/>
                </a:solidFill>
                <a:latin typeface="Museo Sans 300"/>
                <a:cs typeface="Museo Sans 300"/>
              </a:rPr>
              <a:t> </a:t>
            </a:r>
            <a:endParaRPr lang="en-US" sz="2800" b="1" i="0" dirty="0" smtClean="0">
              <a:solidFill>
                <a:srgbClr val="0070C0"/>
              </a:solidFill>
              <a:latin typeface="Museo Sans 300"/>
              <a:cs typeface="Museo Sans 300"/>
            </a:endParaRPr>
          </a:p>
        </p:txBody>
      </p:sp>
    </p:spTree>
    <p:extLst>
      <p:ext uri="{BB962C8B-B14F-4D97-AF65-F5344CB8AC3E}">
        <p14:creationId xmlns:p14="http://schemas.microsoft.com/office/powerpoint/2010/main" val="36406073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13545"/>
            <a:ext cx="9906000" cy="1961388"/>
          </a:xfrm>
          <a:prstGeom prst="rect">
            <a:avLst/>
          </a:prstGeom>
        </p:spPr>
      </p:pic>
      <p:sp>
        <p:nvSpPr>
          <p:cNvPr id="6" name="Title 1"/>
          <p:cNvSpPr txBox="1">
            <a:spLocks/>
          </p:cNvSpPr>
          <p:nvPr/>
        </p:nvSpPr>
        <p:spPr>
          <a:xfrm>
            <a:off x="167640" y="1584329"/>
            <a:ext cx="9448799"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0" i="0" kern="1200">
                <a:solidFill>
                  <a:schemeClr val="tx1"/>
                </a:solidFill>
                <a:latin typeface="Museo Sans Rounded 300"/>
                <a:ea typeface="+mj-ea"/>
                <a:cs typeface="Museo Sans Rounded 300"/>
              </a:defRPr>
            </a:lvl1pPr>
          </a:lstStyle>
          <a:p>
            <a:r>
              <a:rPr lang="en-US" sz="7200" b="1" dirty="0" smtClean="0"/>
              <a:t>HOW are we going to “engage citizens”?</a:t>
            </a:r>
            <a:endParaRPr lang="en-US" sz="7200" b="1" dirty="0"/>
          </a:p>
        </p:txBody>
      </p:sp>
    </p:spTree>
    <p:extLst>
      <p:ext uri="{BB962C8B-B14F-4D97-AF65-F5344CB8AC3E}">
        <p14:creationId xmlns:p14="http://schemas.microsoft.com/office/powerpoint/2010/main" val="3501466344"/>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1" y="215900"/>
            <a:ext cx="9834564" cy="1131892"/>
          </a:xfrm>
        </p:spPr>
        <p:txBody>
          <a:bodyPr/>
          <a:lstStyle/>
          <a:p>
            <a:pPr algn="ctr"/>
            <a:r>
              <a:rPr lang="en-US" b="1" u="sng" dirty="0" smtClean="0"/>
              <a:t>Engaging Coloradans in 3 Ways</a:t>
            </a:r>
            <a:endParaRPr lang="en-US" b="1" u="sng"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126" y="3467100"/>
            <a:ext cx="9549747" cy="3246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840" y="1409700"/>
            <a:ext cx="75723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2640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14"/>
            <a:ext cx="9906000" cy="674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1"/>
          <p:cNvSpPr txBox="1">
            <a:spLocks noChangeArrowheads="1"/>
          </p:cNvSpPr>
          <p:nvPr/>
        </p:nvSpPr>
        <p:spPr bwMode="auto">
          <a:xfrm>
            <a:off x="-103188" y="-1588"/>
            <a:ext cx="10071100" cy="477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a:solidFill>
                  <a:srgbClr val="0000FF"/>
                </a:solidFill>
              </a:rPr>
              <a:t>Targeting Civic Leaders in 40 Communities across Colorado</a:t>
            </a:r>
          </a:p>
        </p:txBody>
      </p:sp>
    </p:spTree>
    <p:extLst>
      <p:ext uri="{BB962C8B-B14F-4D97-AF65-F5344CB8AC3E}">
        <p14:creationId xmlns:p14="http://schemas.microsoft.com/office/powerpoint/2010/main" val="33587405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Office Theme">
  <a:themeElements>
    <a:clrScheme name="Building a Better Colorado 1">
      <a:dk1>
        <a:srgbClr val="191818"/>
      </a:dk1>
      <a:lt1>
        <a:sysClr val="window" lastClr="FFFFFF"/>
      </a:lt1>
      <a:dk2>
        <a:srgbClr val="131313"/>
      </a:dk2>
      <a:lt2>
        <a:srgbClr val="E1E1E2"/>
      </a:lt2>
      <a:accent1>
        <a:srgbClr val="1071AC"/>
      </a:accent1>
      <a:accent2>
        <a:srgbClr val="DC011E"/>
      </a:accent2>
      <a:accent3>
        <a:srgbClr val="F8BB13"/>
      </a:accent3>
      <a:accent4>
        <a:srgbClr val="6F3189"/>
      </a:accent4>
      <a:accent5>
        <a:srgbClr val="5CB436"/>
      </a:accent5>
      <a:accent6>
        <a:srgbClr val="F79646"/>
      </a:accent6>
      <a:hlink>
        <a:srgbClr val="0000FF"/>
      </a:hlink>
      <a:folHlink>
        <a:srgbClr val="800080"/>
      </a:folHlink>
    </a:clrScheme>
    <a:fontScheme name="Custom 3">
      <a:majorFont>
        <a:latin typeface="Rale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800" b="0" i="0" dirty="0" err="1" smtClean="0">
            <a:latin typeface="Museo Sans 300"/>
            <a:cs typeface="Museo Sans 30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uilding a Better Colorado">
      <a:dk1>
        <a:srgbClr val="191818"/>
      </a:dk1>
      <a:lt1>
        <a:sysClr val="window" lastClr="FFFFFF"/>
      </a:lt1>
      <a:dk2>
        <a:srgbClr val="1071AC"/>
      </a:dk2>
      <a:lt2>
        <a:srgbClr val="E1E1E2"/>
      </a:lt2>
      <a:accent1>
        <a:srgbClr val="1071AC"/>
      </a:accent1>
      <a:accent2>
        <a:srgbClr val="DC011E"/>
      </a:accent2>
      <a:accent3>
        <a:srgbClr val="F8BB13"/>
      </a:accent3>
      <a:accent4>
        <a:srgbClr val="6F3189"/>
      </a:accent4>
      <a:accent5>
        <a:srgbClr val="5CB436"/>
      </a:accent5>
      <a:accent6>
        <a:srgbClr val="F79646"/>
      </a:accent6>
      <a:hlink>
        <a:srgbClr val="0000FF"/>
      </a:hlink>
      <a:folHlink>
        <a:srgbClr val="800080"/>
      </a:folHlink>
    </a:clrScheme>
    <a:fontScheme name="Custom 3">
      <a:majorFont>
        <a:latin typeface="Raleway"/>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15013</TotalTime>
  <Words>1653</Words>
  <Application>Microsoft Office PowerPoint</Application>
  <PresentationFormat>A4 Paper (210x297 mm)</PresentationFormat>
  <Paragraphs>184</Paragraphs>
  <Slides>26</Slides>
  <Notes>10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0" baseType="lpstr">
      <vt:lpstr>1_Office Theme</vt:lpstr>
      <vt:lpstr>Office Theme</vt:lpstr>
      <vt:lpstr>2_Office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Engaging Coloradans in 3 Ways</vt:lpstr>
      <vt:lpstr>PowerPoint Presentation</vt:lpstr>
      <vt:lpstr>PowerPoint Presentation</vt:lpstr>
      <vt:lpstr>PowerPoint Presentation</vt:lpstr>
      <vt:lpstr>Number of Initiatives to Date by State</vt:lpstr>
      <vt:lpstr>State Initiative Trends</vt:lpstr>
      <vt:lpstr>PowerPoint Presentation</vt:lpstr>
      <vt:lpstr>PowerPoint Presentation</vt:lpstr>
      <vt:lpstr>PowerPoint Presentation</vt:lpstr>
      <vt:lpstr>PowerPoint Presentation</vt:lpstr>
      <vt:lpstr>PowerPoint Presentation</vt:lpstr>
      <vt:lpstr>“UNSUSTAINABLE” REASON #1:    Demographics -  “Baby Boomers” are now “Seniors”.</vt:lpstr>
      <vt:lpstr>“UNSUSTAINABLE” REASON #2: Medicaid Costs for Elderly &amp; Disabled are Highest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sdasds</dc:title>
  <dc:creator>Muse</dc:creator>
  <cp:lastModifiedBy>Reeves</cp:lastModifiedBy>
  <cp:revision>733</cp:revision>
  <dcterms:created xsi:type="dcterms:W3CDTF">2015-09-09T20:55:54Z</dcterms:created>
  <dcterms:modified xsi:type="dcterms:W3CDTF">2015-10-26T16:16:55Z</dcterms:modified>
</cp:coreProperties>
</file>