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C527D-EFC7-42A4-B4FB-76B1CF0D704E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0292A-614F-4D9A-8347-AFCEF670FB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0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292A-614F-4D9A-8347-AFCEF670FB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6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39BB-DCC8-4172-BFB3-C2676A57A1F9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53D2-421E-42D5-AA4E-D435C4BC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2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39BB-DCC8-4172-BFB3-C2676A57A1F9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53D2-421E-42D5-AA4E-D435C4BC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8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39BB-DCC8-4172-BFB3-C2676A57A1F9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53D2-421E-42D5-AA4E-D435C4BC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4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39BB-DCC8-4172-BFB3-C2676A57A1F9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53D2-421E-42D5-AA4E-D435C4BC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8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39BB-DCC8-4172-BFB3-C2676A57A1F9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53D2-421E-42D5-AA4E-D435C4BC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8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39BB-DCC8-4172-BFB3-C2676A57A1F9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53D2-421E-42D5-AA4E-D435C4BC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9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39BB-DCC8-4172-BFB3-C2676A57A1F9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53D2-421E-42D5-AA4E-D435C4BC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3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39BB-DCC8-4172-BFB3-C2676A57A1F9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53D2-421E-42D5-AA4E-D435C4BC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0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39BB-DCC8-4172-BFB3-C2676A57A1F9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53D2-421E-42D5-AA4E-D435C4BC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4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39BB-DCC8-4172-BFB3-C2676A57A1F9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53D2-421E-42D5-AA4E-D435C4BC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39BB-DCC8-4172-BFB3-C2676A57A1F9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53D2-421E-42D5-AA4E-D435C4BC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4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39BB-DCC8-4172-BFB3-C2676A57A1F9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453D2-421E-42D5-AA4E-D435C4BC0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2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70solutions.org/" TargetMode="External"/><Relationship Id="rId2" Type="http://schemas.openxmlformats.org/officeDocument/2006/relationships/hyperlink" Target="mailto:mbowes@i70solutions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goi70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Colorado </a:t>
            </a:r>
            <a:r>
              <a:rPr lang="en-US" b="1" dirty="0" smtClean="0"/>
              <a:t>Association of Ski Towns</a:t>
            </a:r>
            <a:endParaRPr lang="en-US" b="1" dirty="0" smtClean="0"/>
          </a:p>
          <a:p>
            <a:r>
              <a:rPr lang="en-US" dirty="0" smtClean="0"/>
              <a:t>August 28,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34" y="762000"/>
            <a:ext cx="52451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Questions?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Margaret Bowes </a:t>
            </a:r>
          </a:p>
          <a:p>
            <a:r>
              <a:rPr lang="en-US" sz="2000" dirty="0" smtClean="0"/>
              <a:t>Program Manager</a:t>
            </a:r>
          </a:p>
          <a:p>
            <a:endParaRPr lang="en-US" dirty="0" smtClean="0"/>
          </a:p>
          <a:p>
            <a:r>
              <a:rPr lang="en-US" sz="2200" dirty="0" smtClean="0">
                <a:hlinkClick r:id="rId2"/>
              </a:rPr>
              <a:t>mbowes@i70solutions.org</a:t>
            </a:r>
            <a:endParaRPr lang="en-US" sz="2200" dirty="0" smtClean="0"/>
          </a:p>
          <a:p>
            <a:r>
              <a:rPr lang="en-US" sz="2200" dirty="0" smtClean="0">
                <a:hlinkClick r:id="rId3"/>
              </a:rPr>
              <a:t>I70solutions.org</a:t>
            </a:r>
            <a:r>
              <a:rPr lang="en-US" sz="2200" dirty="0" smtClean="0"/>
              <a:t>  &amp; </a:t>
            </a:r>
            <a:r>
              <a:rPr lang="en-US" sz="2200" dirty="0" smtClean="0"/>
              <a:t> </a:t>
            </a:r>
            <a:r>
              <a:rPr lang="en-US" sz="2200" dirty="0" smtClean="0">
                <a:hlinkClick r:id="rId4"/>
              </a:rPr>
              <a:t>GoI70.com</a:t>
            </a:r>
            <a:endParaRPr lang="en-US" sz="2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4495800" cy="156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1470025"/>
          </a:xfrm>
        </p:spPr>
        <p:txBody>
          <a:bodyPr/>
          <a:lstStyle/>
          <a:p>
            <a:r>
              <a:rPr lang="en-US" dirty="0" smtClean="0"/>
              <a:t>The I-70 Corridor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905000"/>
            <a:ext cx="7696200" cy="419100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Vital to our </a:t>
            </a:r>
            <a:r>
              <a:rPr lang="en-US" dirty="0" smtClean="0"/>
              <a:t>state’s </a:t>
            </a:r>
            <a:r>
              <a:rPr lang="en-US" dirty="0" smtClean="0"/>
              <a:t>economy	</a:t>
            </a:r>
          </a:p>
          <a:p>
            <a:pPr lvl="1" algn="l"/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Cost of congestion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Impact totals $839 million per year.*</a:t>
            </a:r>
            <a:br>
              <a:rPr lang="en-US" dirty="0" smtClean="0"/>
            </a:br>
            <a:endParaRPr lang="en-US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1% decline in tourism spending in the Mountain Resort Region = annual loss of $25 million in business revenue.*</a:t>
            </a:r>
          </a:p>
          <a:p>
            <a:pPr lvl="1" algn="l"/>
            <a:endParaRPr lang="en-US" dirty="0" smtClean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Colorado Population projected to increase 47% by 2040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en-US" dirty="0" smtClean="0"/>
          </a:p>
          <a:p>
            <a:pPr lvl="1" algn="l"/>
            <a:endParaRPr lang="en-US" dirty="0"/>
          </a:p>
          <a:p>
            <a:pPr lvl="1" algn="r"/>
            <a:r>
              <a:rPr lang="en-US" sz="1900" dirty="0" smtClean="0"/>
              <a:t>*2005 dollars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3705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I-70 Coalition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610600" cy="3810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Non profit, membership organization</a:t>
            </a:r>
          </a:p>
          <a:p>
            <a:r>
              <a:rPr lang="en-US" sz="2800" dirty="0" smtClean="0"/>
              <a:t>Mission: </a:t>
            </a:r>
            <a:r>
              <a:rPr lang="en-US" sz="2800" u="sng" dirty="0" smtClean="0"/>
              <a:t>Enhance mobility &amp; accessibility </a:t>
            </a:r>
            <a:r>
              <a:rPr lang="en-US" sz="2800" dirty="0" smtClean="0"/>
              <a:t>on I-70</a:t>
            </a:r>
          </a:p>
          <a:p>
            <a:r>
              <a:rPr lang="en-US" sz="2800" u="sng" dirty="0" smtClean="0"/>
              <a:t>Advocate</a:t>
            </a:r>
            <a:r>
              <a:rPr lang="en-US" sz="2800" dirty="0" smtClean="0"/>
              <a:t> for improvements on corridor</a:t>
            </a:r>
          </a:p>
          <a:p>
            <a:r>
              <a:rPr lang="en-US" sz="2800" dirty="0" smtClean="0"/>
              <a:t>Direct </a:t>
            </a:r>
            <a:r>
              <a:rPr lang="en-US" sz="2800" u="sng" dirty="0" smtClean="0"/>
              <a:t>involvement</a:t>
            </a:r>
            <a:r>
              <a:rPr lang="en-US" sz="2800" dirty="0" smtClean="0"/>
              <a:t> in studies, plans &amp; processes</a:t>
            </a:r>
          </a:p>
          <a:p>
            <a:r>
              <a:rPr lang="en-US" sz="2800" dirty="0" smtClean="0"/>
              <a:t>Maintain </a:t>
            </a:r>
            <a:r>
              <a:rPr lang="en-US" sz="2800" u="sng" dirty="0" smtClean="0"/>
              <a:t>state and federal attention </a:t>
            </a:r>
            <a:r>
              <a:rPr lang="en-US" sz="2800" dirty="0" smtClean="0"/>
              <a:t>on corridor</a:t>
            </a:r>
          </a:p>
        </p:txBody>
      </p:sp>
    </p:spTree>
    <p:extLst>
      <p:ext uri="{BB962C8B-B14F-4D97-AF65-F5344CB8AC3E}">
        <p14:creationId xmlns:p14="http://schemas.microsoft.com/office/powerpoint/2010/main" val="34539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I-70 Improvements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I-70 Record of Decision</a:t>
            </a:r>
          </a:p>
          <a:p>
            <a:pPr lvl="1"/>
            <a:r>
              <a:rPr lang="en-US" dirty="0" smtClean="0"/>
              <a:t>Guiding document for I-70 improvements to 2050</a:t>
            </a:r>
            <a:endParaRPr lang="en-US" dirty="0"/>
          </a:p>
          <a:p>
            <a:pPr marL="514350" indent="-457200"/>
            <a:r>
              <a:rPr lang="en-US" b="1" dirty="0" smtClean="0"/>
              <a:t>Advanced Guideway System (AGS)</a:t>
            </a:r>
          </a:p>
          <a:p>
            <a:pPr marL="914400" lvl="1" indent="-457200"/>
            <a:r>
              <a:rPr lang="en-US" dirty="0" smtClean="0"/>
              <a:t>“high speed transit”</a:t>
            </a:r>
          </a:p>
          <a:p>
            <a:pPr marL="514350" indent="-457200"/>
            <a:r>
              <a:rPr lang="en-US" b="1" dirty="0" smtClean="0"/>
              <a:t>Recent </a:t>
            </a:r>
            <a:r>
              <a:rPr lang="en-US" b="1" dirty="0" smtClean="0"/>
              <a:t>&amp; Pending Capacity </a:t>
            </a:r>
            <a:r>
              <a:rPr lang="en-US" b="1" dirty="0" smtClean="0"/>
              <a:t>Projects</a:t>
            </a:r>
            <a:endParaRPr lang="en-US" dirty="0" smtClean="0"/>
          </a:p>
          <a:p>
            <a:pPr marL="914400" lvl="1" indent="-457200"/>
            <a:r>
              <a:rPr lang="en-US" dirty="0" smtClean="0"/>
              <a:t>Twin Tunnels </a:t>
            </a:r>
            <a:r>
              <a:rPr lang="en-US" dirty="0" smtClean="0"/>
              <a:t>Widened</a:t>
            </a:r>
          </a:p>
          <a:p>
            <a:pPr marL="914400" lvl="1" indent="-457200"/>
            <a:r>
              <a:rPr lang="en-US" dirty="0" smtClean="0"/>
              <a:t>I-70 Mountain Express Lane </a:t>
            </a:r>
            <a:r>
              <a:rPr lang="en-US" dirty="0" smtClean="0"/>
              <a:t>(formerly called PPSL)</a:t>
            </a:r>
          </a:p>
          <a:p>
            <a:pPr marL="914400" lvl="1" indent="-457200"/>
            <a:r>
              <a:rPr lang="en-US" i="1" dirty="0" smtClean="0"/>
              <a:t>Westbound Floyd Hill to Empire (pending)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3220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I-70 Mountain Express Lane</a:t>
            </a:r>
            <a:br>
              <a:rPr lang="en-US" dirty="0" smtClean="0"/>
            </a:br>
            <a:r>
              <a:rPr lang="en-US" dirty="0" smtClean="0"/>
              <a:t>(formerly PPSL)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314" y="1600200"/>
            <a:ext cx="68093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1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Transportation Demand Management (TDM)</a:t>
            </a:r>
          </a:p>
          <a:p>
            <a:pPr lvl="1"/>
            <a:r>
              <a:rPr lang="en-US" dirty="0" smtClean="0"/>
              <a:t>Strategies that can positively impact I-70 </a:t>
            </a:r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ROD includes Non-Infrastructure Components</a:t>
            </a:r>
            <a:endParaRPr lang="en-US" dirty="0" smtClean="0"/>
          </a:p>
          <a:p>
            <a:pPr lvl="1"/>
            <a:r>
              <a:rPr lang="en-US" dirty="0" smtClean="0"/>
              <a:t>Best </a:t>
            </a:r>
            <a:r>
              <a:rPr lang="en-US" dirty="0" smtClean="0"/>
              <a:t>strategy: shift travel to off-peak times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Traveler Education and Outreach</a:t>
            </a:r>
          </a:p>
          <a:p>
            <a:pPr lvl="1"/>
            <a:r>
              <a:rPr lang="en-US" dirty="0" smtClean="0"/>
              <a:t>Partnering </a:t>
            </a:r>
            <a:r>
              <a:rPr lang="en-US" dirty="0" smtClean="0"/>
              <a:t>with all I-70 stakeholders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3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517674" cy="37338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Positive Message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Travel Forecast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Travel Tips: stay late, stay Sunday night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Carpooling </a:t>
            </a:r>
            <a:r>
              <a:rPr lang="en-US" dirty="0" smtClean="0"/>
              <a:t>&amp; Transit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Peak Time </a:t>
            </a:r>
            <a:r>
              <a:rPr lang="en-US" dirty="0" smtClean="0"/>
              <a:t>Deals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-Partnering with local businesses</a:t>
            </a:r>
            <a:endParaRPr lang="en-US" dirty="0"/>
          </a:p>
          <a:p>
            <a:pPr algn="l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4" y="533400"/>
            <a:ext cx="69342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Near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Operational Improvements (CDOT)</a:t>
            </a:r>
          </a:p>
          <a:p>
            <a:pPr lvl="1"/>
            <a:r>
              <a:rPr lang="en-US" dirty="0" smtClean="0"/>
              <a:t>Ramp </a:t>
            </a:r>
            <a:r>
              <a:rPr lang="en-US" dirty="0" smtClean="0"/>
              <a:t>and safety metering</a:t>
            </a:r>
            <a:endParaRPr lang="en-US" dirty="0" smtClean="0"/>
          </a:p>
          <a:p>
            <a:pPr lvl="1"/>
            <a:r>
              <a:rPr lang="en-US" dirty="0" smtClean="0"/>
              <a:t>Hold </a:t>
            </a:r>
            <a:r>
              <a:rPr lang="en-US" dirty="0"/>
              <a:t>commercial vehicles </a:t>
            </a:r>
            <a:r>
              <a:rPr lang="en-US" dirty="0" smtClean="0"/>
              <a:t>during </a:t>
            </a:r>
            <a:r>
              <a:rPr lang="en-US" dirty="0"/>
              <a:t>adverse weather </a:t>
            </a:r>
            <a:endParaRPr lang="en-US" dirty="0" smtClean="0"/>
          </a:p>
          <a:p>
            <a:pPr lvl="1"/>
            <a:r>
              <a:rPr lang="en-US" dirty="0" smtClean="0"/>
              <a:t>Increase </a:t>
            </a:r>
            <a:r>
              <a:rPr lang="en-US" dirty="0"/>
              <a:t>maintenance staff and equipment availability for snow plowing </a:t>
            </a:r>
            <a:endParaRPr lang="en-US" dirty="0" smtClean="0"/>
          </a:p>
          <a:p>
            <a:pPr lvl="1"/>
            <a:r>
              <a:rPr lang="en-US" dirty="0" smtClean="0"/>
              <a:t>Implement </a:t>
            </a:r>
            <a:r>
              <a:rPr lang="en-US" dirty="0"/>
              <a:t>Snowplow Escorts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Improve quick </a:t>
            </a:r>
            <a:r>
              <a:rPr lang="en-US" dirty="0"/>
              <a:t>clearance </a:t>
            </a:r>
            <a:r>
              <a:rPr lang="en-US" dirty="0" smtClean="0"/>
              <a:t>procedures </a:t>
            </a:r>
          </a:p>
          <a:p>
            <a:pPr lvl="1"/>
            <a:r>
              <a:rPr lang="en-US" dirty="0" smtClean="0"/>
              <a:t>Passenger vehicle traction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92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 of Decision</a:t>
            </a:r>
          </a:p>
          <a:p>
            <a:r>
              <a:rPr lang="en-US" dirty="0" smtClean="0"/>
              <a:t>Phased Approach</a:t>
            </a:r>
          </a:p>
          <a:p>
            <a:r>
              <a:rPr lang="en-US" dirty="0" smtClean="0"/>
              <a:t>Funding</a:t>
            </a:r>
          </a:p>
          <a:p>
            <a:r>
              <a:rPr lang="en-US" dirty="0" smtClean="0"/>
              <a:t>Public Support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5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5813</TotalTime>
  <Words>220</Words>
  <Application>Microsoft Office PowerPoint</Application>
  <PresentationFormat>On-screen Show (4:3)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The I-70 Corridor</vt:lpstr>
      <vt:lpstr>The I-70 Coalition</vt:lpstr>
      <vt:lpstr>I-70 Improvements </vt:lpstr>
      <vt:lpstr>I-70 Mountain Express Lane (formerly PPSL)</vt:lpstr>
      <vt:lpstr>Near Term</vt:lpstr>
      <vt:lpstr>PowerPoint Presentation</vt:lpstr>
      <vt:lpstr>Additional Near Term</vt:lpstr>
      <vt:lpstr>Long Term Solution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i70solutions</dc:creator>
  <cp:lastModifiedBy>I-70 Coalition</cp:lastModifiedBy>
  <cp:revision>53</cp:revision>
  <dcterms:created xsi:type="dcterms:W3CDTF">2014-07-17T22:46:52Z</dcterms:created>
  <dcterms:modified xsi:type="dcterms:W3CDTF">2015-08-26T22:33:02Z</dcterms:modified>
</cp:coreProperties>
</file>